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14747703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33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396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060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38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423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26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0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7586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281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31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558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504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7372F-B361-4951-B828-23BA85887F7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A6945-C6D9-4EBA-9460-5F866F3BFFF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812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7082B6-EA9B-E062-D41A-B82B5C1FA1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" y="1122363"/>
            <a:ext cx="8549640" cy="2387600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ja-JP" altLang="en-US" sz="4000" b="1" u="sng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８</a:t>
            </a:r>
            <a:r>
              <a:rPr lang="ja-JP" altLang="en-US" sz="4000" b="1" u="sng"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DX</a:t>
            </a: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支援機関連携促進事業 補助金</a:t>
            </a:r>
            <a:br>
              <a:rPr lang="en-US" altLang="ja-JP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4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企画提案書（参考様式）</a:t>
            </a:r>
            <a:endParaRPr kumimoji="1"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F3F8F3D-F8FC-AF51-1A7B-9803F8D1F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910" y="3863279"/>
            <a:ext cx="8298180" cy="2424201"/>
          </a:xfrm>
        </p:spPr>
        <p:txBody>
          <a:bodyPr>
            <a:normAutofit/>
          </a:bodyPr>
          <a:lstStyle/>
          <a:p>
            <a:pPr algn="l"/>
            <a:r>
              <a:rPr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企画</a:t>
            </a:r>
            <a:r>
              <a:rPr kumimoji="1" lang="ja-JP" altLang="en-US" sz="20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提案書作成の留意事項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企画提案書は、二次審査会における、プレゼンテーション資料になります。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次ページに示す目次に沿った構成で作成し、大項目については、全てご記入下さい。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上記に加えて、大項目に紐づく中・小項目の</a:t>
            </a: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追加は問題ございません。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伝えやすいように、スライドデザインを</a:t>
            </a: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変更していただいて問題ございません。</a:t>
            </a:r>
            <a:endParaRPr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kumimoji="1"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文字だけではなく図表やイラストも活用し、読み手がより理解しやすいよう、ご記載下さい。</a:t>
            </a:r>
            <a:endParaRPr kumimoji="1" lang="en-US" altLang="ja-JP" sz="1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5425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0FCE0E2-4297-A945-6691-4657783D8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315" y="800089"/>
            <a:ext cx="8675370" cy="5925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１　事業概要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１（１）及び（２）の順にそれぞれの内容を抜粋して記載すること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２　事業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２（１）～（４）の順にそれぞれの内容を抜粋して記載すること</a:t>
            </a:r>
            <a:endParaRPr kumimoji="1"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３　事業詳細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３（１）～（５）の順にそれぞれの内容を抜粋して記載すること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（４）及び（５）については任意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5】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その１～４の内容を抜粋（表形式にまとめる等）して記載すること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４　事業スケジュール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 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４の内容を抜粋して記載すること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５　事業目標と効果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５（１）及び（２）の順にそれぞれの内容を抜粋して記載すること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６　補助事業後の取組</a:t>
            </a:r>
            <a:endParaRPr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457200" lvl="1" indent="0">
              <a:buNone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様式４</a:t>
            </a: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６（１）及び（２）の順にそれぞれの内容を抜粋して記載すること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７　その他（提案内容に追加が必要な場合に作成）</a:t>
            </a:r>
            <a:endParaRPr kumimoji="1" lang="en-US" altLang="ja-JP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indent="0">
              <a:buNone/>
            </a:pP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922F23AE-5BF4-85A5-0B81-CDD93E813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315" y="132443"/>
            <a:ext cx="8675370" cy="562168"/>
          </a:xfrm>
        </p:spPr>
        <p:txBody>
          <a:bodyPr>
            <a:noAutofit/>
          </a:bodyPr>
          <a:lstStyle/>
          <a:p>
            <a:r>
              <a:rPr kumimoji="1"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企画提案書構成（目次）</a:t>
            </a:r>
          </a:p>
        </p:txBody>
      </p:sp>
    </p:spTree>
    <p:extLst>
      <p:ext uri="{BB962C8B-B14F-4D97-AF65-F5344CB8AC3E}">
        <p14:creationId xmlns:p14="http://schemas.microsoft.com/office/powerpoint/2010/main" val="1166373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33</TotalTime>
  <Words>328</Words>
  <Application>Microsoft Office PowerPoint</Application>
  <PresentationFormat>画面に合わせる (4:3)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Meiryo UI</vt:lpstr>
      <vt:lpstr>Arial</vt:lpstr>
      <vt:lpstr>Calibri</vt:lpstr>
      <vt:lpstr>Calibri Light</vt:lpstr>
      <vt:lpstr>Wingdings</vt:lpstr>
      <vt:lpstr>Office テーマ</vt:lpstr>
      <vt:lpstr>令和８年度 DX支援機関連携促進事業 補助金 企画提案書（参考様式）</vt:lpstr>
      <vt:lpstr>企画提案書構成（目次）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令和7年度 DX支援機関連携促進事業 補助金 企画提案書（参考様式）</dc:title>
  <dc:creator>又吉　哲次</dc:creator>
  <cp:lastModifiedBy>0006579</cp:lastModifiedBy>
  <cp:revision>3</cp:revision>
  <dcterms:created xsi:type="dcterms:W3CDTF">2025-06-26T07:11:56Z</dcterms:created>
  <dcterms:modified xsi:type="dcterms:W3CDTF">2026-04-17T07:12:22Z</dcterms:modified>
</cp:coreProperties>
</file>