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14747703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396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600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1380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2423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2265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508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7586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4281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8315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5584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5047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7372F-B361-4951-B828-23BA85887F7C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1812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7082B6-EA9B-E062-D41A-B82B5C1FA1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7180" y="1122363"/>
            <a:ext cx="8549640" cy="2387600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ja-JP" altLang="en-US" sz="4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令和８年度</a:t>
            </a:r>
            <a:br>
              <a:rPr lang="en-US" altLang="ja-JP" sz="4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4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先端</a:t>
            </a:r>
            <a:r>
              <a:rPr lang="en-US" altLang="ja-JP" sz="4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IT</a:t>
            </a:r>
            <a:r>
              <a:rPr lang="ja-JP" altLang="en-US" sz="4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人材育成支援事業 補助金</a:t>
            </a:r>
            <a:br>
              <a:rPr lang="en-US" altLang="ja-JP" sz="4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4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企画提案書（参考様式）</a:t>
            </a:r>
            <a:endParaRPr kumimoji="1" lang="ja-JP" altLang="en-US" sz="4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F3F8F3D-F8FC-AF51-1A7B-9803F8D1F7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2910" y="3863279"/>
            <a:ext cx="8298180" cy="2424201"/>
          </a:xfrm>
        </p:spPr>
        <p:txBody>
          <a:bodyPr>
            <a:normAutofit/>
          </a:bodyPr>
          <a:lstStyle/>
          <a:p>
            <a:pPr algn="l"/>
            <a:r>
              <a:rPr lang="ja-JP" altLang="en-US" sz="2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企画</a:t>
            </a:r>
            <a:r>
              <a:rPr kumimoji="1" lang="ja-JP" altLang="en-US" sz="2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提案書作成の留意事項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企画提案書は、二次審査会における、プレゼンテーション資料になります。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次ページに示す目次に沿った構成で作成し、大項目については、全てご記入下さい。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上記に加えて、大項目に紐づく中・小項目の</a:t>
            </a: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追加は問題ございません。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伝えやすいように、スライドデザインを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変更していただいて問題ございません。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文字だけではなく図表やイラストも活用し、読み手がより理解しやすいよう、ご記載下さい。</a:t>
            </a:r>
            <a:endParaRPr kumimoji="1"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5425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0FCE0E2-4297-A945-6691-4657783D8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315" y="800089"/>
            <a:ext cx="8675370" cy="5925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１　事業概要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第４号様式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１の内容を抜粋して記載すること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２　事業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実施体制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第４号様式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２の内容を抜粋して記載すること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３　事業詳細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第４号様式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３⑴～⑷の順にそれぞれの内容を抜粋して記載すること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第５号様式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別紙の内容を抜粋（表形式にまとめる等）して記載すること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４　事業スケジュール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 【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第４号様式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４の内容を抜粋して記載すること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５　事業目標と効果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第４号様式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５の内容を抜粋して記載すること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６　補助事業後の取組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第４号様式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６（１）及び（２）の順にそれぞれの内容を抜粋して記載すること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７　その他（提案内容に追加が必要な場合に作成）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922F23AE-5BF4-85A5-0B81-CDD93E813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15" y="132443"/>
            <a:ext cx="8675370" cy="562168"/>
          </a:xfrm>
        </p:spPr>
        <p:txBody>
          <a:bodyPr>
            <a:noAutofit/>
          </a:bodyPr>
          <a:lstStyle/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企画提案書構成（目次）</a:t>
            </a:r>
          </a:p>
        </p:txBody>
      </p:sp>
    </p:spTree>
    <p:extLst>
      <p:ext uri="{BB962C8B-B14F-4D97-AF65-F5344CB8AC3E}">
        <p14:creationId xmlns:p14="http://schemas.microsoft.com/office/powerpoint/2010/main" val="1166373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187</TotalTime>
  <Words>275</Words>
  <Application>Microsoft Office PowerPoint</Application>
  <PresentationFormat>画面に合わせる (4:3)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UDPゴシック</vt:lpstr>
      <vt:lpstr>Meiryo UI</vt:lpstr>
      <vt:lpstr>Arial</vt:lpstr>
      <vt:lpstr>Calibri</vt:lpstr>
      <vt:lpstr>Calibri Light</vt:lpstr>
      <vt:lpstr>Wingdings</vt:lpstr>
      <vt:lpstr>Office テーマ</vt:lpstr>
      <vt:lpstr>令和８年度 先端IT人材育成支援事業 補助金 企画提案書（参考様式）</vt:lpstr>
      <vt:lpstr>企画提案書構成（目次）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令和7年度 DX支援機関連携促進事業 補助金 企画提案書（参考様式）</dc:title>
  <dc:creator>又吉　哲次</dc:creator>
  <cp:lastModifiedBy>0006583</cp:lastModifiedBy>
  <cp:revision>6</cp:revision>
  <dcterms:created xsi:type="dcterms:W3CDTF">2025-06-26T07:11:56Z</dcterms:created>
  <dcterms:modified xsi:type="dcterms:W3CDTF">2026-04-28T08:36:02Z</dcterms:modified>
</cp:coreProperties>
</file>