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14747703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4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9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60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38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2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26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58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2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1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8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4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372F-B361-4951-B828-23BA85887F7C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A6945-C6D9-4EBA-9460-5F866F3BF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81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7082B6-EA9B-E062-D41A-B82B5C1FA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180" y="1122363"/>
            <a:ext cx="8549640" cy="23876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br>
              <a:rPr lang="en-US" altLang="ja-JP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支援機関連携促進事業 補助金</a:t>
            </a:r>
            <a:br>
              <a:rPr lang="en-US" altLang="ja-JP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企画提案書（参考様式）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3F8F3D-F8FC-AF51-1A7B-9803F8D1F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910" y="3863279"/>
            <a:ext cx="8298180" cy="2424201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</a:t>
            </a:r>
            <a:r>
              <a:rPr kumimoji="1" lang="ja-JP" altLang="en-US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提案書作成の留意事項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企画提案書は、二次審査会における、プレゼンテーション資料になります。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次ページに示す目次に沿った構成で作成し、大項目については、全てご記入下さい。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上記に加えて、大項目に紐づく中・小項目の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追加は問題ございません。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伝えやすいように、スライドデザインを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変更していただいて問題ございません。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文字だけではなく図表やイラストも活用し、読み手がより理解しやすいよう、ご記載下さい。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542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FCE0E2-4297-A945-6691-4657783D8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5" y="800089"/>
            <a:ext cx="8675370" cy="5925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事業概要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１（１）及び（２）の順にそれぞれの内容を抜粋して記載すること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事業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２（１）～（４）の順にそれぞれの内容を抜粋して記載すること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事業詳細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３（１）～（５）の順にそれぞれの内容を抜粋して記載すること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（４）及び（５）については任意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5】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その１～４の内容を抜粋（表形式にまとめる等）して記載すること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４　事業スケジュール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４の内容を抜粋して記載すること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５　事業目標と効果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５（１）及び（２）の順にそれぞれの内容を抜粋して記載すること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６　補助事業後の取組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６（１）及び（２）の順にそれぞれの内容を抜粋して記載すること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７　その他（提案内容に追加が必要な場合に作成）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22F23AE-5BF4-85A5-0B81-CDD93E81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15" y="132443"/>
            <a:ext cx="8675370" cy="562168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企画提案書構成（目次）</a:t>
            </a:r>
          </a:p>
        </p:txBody>
      </p:sp>
    </p:spTree>
    <p:extLst>
      <p:ext uri="{BB962C8B-B14F-4D97-AF65-F5344CB8AC3E}">
        <p14:creationId xmlns:p14="http://schemas.microsoft.com/office/powerpoint/2010/main" val="11663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</TotalTime>
  <Words>329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Meiryo UI</vt:lpstr>
      <vt:lpstr>Arial</vt:lpstr>
      <vt:lpstr>Calibri</vt:lpstr>
      <vt:lpstr>Calibri Light</vt:lpstr>
      <vt:lpstr>Wingdings</vt:lpstr>
      <vt:lpstr>Office テーマ</vt:lpstr>
      <vt:lpstr>令和7年度 DX支援機関連携促進事業 補助金 企画提案書（参考様式）</vt:lpstr>
      <vt:lpstr>企画提案書構成（目次）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令和7年度 DX支援機関連携促進事業 補助金 企画提案書（参考様式）</dc:title>
  <dc:creator>又吉　哲次</dc:creator>
  <cp:lastModifiedBy>又吉　哲次</cp:lastModifiedBy>
  <cp:revision>1</cp:revision>
  <dcterms:created xsi:type="dcterms:W3CDTF">2025-06-26T07:11:56Z</dcterms:created>
  <dcterms:modified xsi:type="dcterms:W3CDTF">2025-06-26T07:44:50Z</dcterms:modified>
</cp:coreProperties>
</file>