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 varScale="1">
        <p:scale>
          <a:sx n="122" d="100"/>
          <a:sy n="122" d="100"/>
        </p:scale>
        <p:origin x="120" y="90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374037"/>
            <a:ext cx="2919413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037"/>
            <a:ext cx="2919412" cy="495459"/>
          </a:xfrm>
          <a:prstGeom prst="rect">
            <a:avLst/>
          </a:prstGeom>
        </p:spPr>
        <p:txBody>
          <a:bodyPr vert="horz" lIns="91084" tIns="45547" rIns="91084" bIns="4554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19413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l">
              <a:defRPr sz="1100"/>
            </a:lvl1pPr>
          </a:lstStyle>
          <a:p>
            <a:r>
              <a:rPr kumimoji="1" lang="ja-JP" altLang="en-US"/>
              <a:t>（参考１）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44"/>
            <a:ext cx="2919412" cy="493872"/>
          </a:xfrm>
          <a:prstGeom prst="rect">
            <a:avLst/>
          </a:prstGeom>
        </p:spPr>
        <p:txBody>
          <a:bodyPr vert="horz" lIns="91077" tIns="45545" rIns="91077" bIns="4554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2950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7" tIns="45545" rIns="91077" bIns="455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14" y="4687828"/>
            <a:ext cx="5389564" cy="4441667"/>
          </a:xfrm>
          <a:prstGeom prst="rect">
            <a:avLst/>
          </a:prstGeom>
        </p:spPr>
        <p:txBody>
          <a:bodyPr vert="horz" lIns="91077" tIns="45545" rIns="91077" bIns="455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374029"/>
            <a:ext cx="2919413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l">
              <a:defRPr sz="1100"/>
            </a:lvl1pPr>
          </a:lstStyle>
          <a:p>
            <a:r>
              <a:rPr kumimoji="1" lang="en-US" altLang="ja-JP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077" tIns="45545" rIns="91077" bIns="4554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42950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/>
              <a:t>（参考１）</a:t>
            </a:r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2025/3/12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705605"/>
              </p:ext>
            </p:extLst>
          </p:nvPr>
        </p:nvGraphicFramePr>
        <p:xfrm>
          <a:off x="4989323" y="1510954"/>
          <a:ext cx="4896000" cy="3837875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3182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35195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再エネ電源比率の向上内容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太陽光発電設備（出力合計）：○○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年間目標発電量：○○○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再生可能エネルギー電源比率（○○島）：○○％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再生可能エネルギー電源比率（沖縄県）：○○％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出力抑制から回避可能な効果：○○○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kWh/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既存のＥＭＳにより、再エネ比率を高める内容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エネルギーマネジメントシステムの概要を記入ください。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21" name="タイトル 3"/>
          <p:cNvSpPr txBox="1">
            <a:spLocks/>
          </p:cNvSpPr>
          <p:nvPr/>
        </p:nvSpPr>
        <p:spPr>
          <a:xfrm>
            <a:off x="6792" y="601432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令和７年度　離島再生可能エネルギー導入促進事業補助金（島しょ型エネルギー社会基盤構築事業）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06350"/>
              </p:ext>
            </p:extLst>
          </p:nvPr>
        </p:nvGraphicFramePr>
        <p:xfrm>
          <a:off x="16317" y="1512630"/>
          <a:ext cx="4896000" cy="3837875"/>
        </p:xfrm>
        <a:graphic>
          <a:graphicData uri="http://schemas.openxmlformats.org/drawingml/2006/table">
            <a:tbl>
              <a:tblPr/>
              <a:tblGrid>
                <a:gridCol w="4896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31829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事業の目的・概要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3519582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事業目的・概要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○○○○○○○○○○○○○○○○○○○○○○○○○○○○○○○○○○○○サービス契約数（需要家数）：○○件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対象離島全体で再生可能エネルギーの割合を高め、需要家を含め対象離島全体の経済性についても記入。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補助事業に要する経費：○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補助対象経費：○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補助金交付申請額：○</a:t>
                      </a:r>
                      <a:r>
                        <a:rPr kumimoji="1" lang="en-US" altLang="ja-JP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○○○万円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応募申請書の「交付申請額」を記載する。</a:t>
                      </a:r>
                      <a:endParaRPr kumimoji="1" lang="en-US" altLang="ja-JP" sz="105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資金計画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○○○○○○○○○○○○○○○○○○○○○○○○○○○○○○○○○○○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事業計画の内容を要約して記載する。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473212" y="602045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30604" y="858692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事業名：○○島○○事業（例）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6681192" y="859698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801691"/>
              </p:ext>
            </p:extLst>
          </p:nvPr>
        </p:nvGraphicFramePr>
        <p:xfrm>
          <a:off x="39524" y="5696755"/>
          <a:ext cx="9839401" cy="1129087"/>
        </p:xfrm>
        <a:graphic>
          <a:graphicData uri="http://schemas.openxmlformats.org/drawingml/2006/table">
            <a:tbl>
              <a:tblPr firstRow="1" bandRow="1"/>
              <a:tblGrid>
                <a:gridCol w="3366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494397898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643350761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3921559386"/>
                    </a:ext>
                  </a:extLst>
                </a:gridCol>
                <a:gridCol w="809138">
                  <a:extLst>
                    <a:ext uri="{9D8B030D-6E8A-4147-A177-3AD203B41FA5}">
                      <a16:colId xmlns:a16="http://schemas.microsoft.com/office/drawing/2014/main" val="715218627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1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35656" y="5413070"/>
            <a:ext cx="867034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事業計画書の「事業実施スケジュール」を要約して記載する。スケジュール表は、適宜修正してください。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-38658" y="5423931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956840"/>
              </p:ext>
            </p:extLst>
          </p:nvPr>
        </p:nvGraphicFramePr>
        <p:xfrm>
          <a:off x="4994744" y="7352230"/>
          <a:ext cx="4339894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4294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成果目標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エネルギー自給率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水素・アンモニア電源比率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4862873" y="7003270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事業効果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23560" y="6968823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事業計画書の「事業効果」を記載する。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9522" y="421598"/>
            <a:ext cx="98416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-38658" y="81052"/>
            <a:ext cx="99188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75000"/>
                  </a:schemeClr>
                </a:solidFill>
              </a:rPr>
              <a:t>余白（パンチ穴のとじしろ）</a:t>
            </a: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880628"/>
              </p:ext>
            </p:extLst>
          </p:nvPr>
        </p:nvGraphicFramePr>
        <p:xfrm>
          <a:off x="2911132" y="4324116"/>
          <a:ext cx="4253559" cy="1154040"/>
        </p:xfrm>
        <a:graphic>
          <a:graphicData uri="http://schemas.openxmlformats.org/drawingml/2006/table">
            <a:tbl>
              <a:tblPr/>
              <a:tblGrid>
                <a:gridCol w="4253559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15818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注意点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98345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00" b="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様式中の注意点、例示・注釈文（朱書き文字）は、提出時に削除してください。</a:t>
                      </a:r>
                      <a:endParaRPr kumimoji="1" lang="en-US" altLang="ja-JP" sz="1000" b="0" dirty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18" name="タイトル 3"/>
          <p:cNvSpPr txBox="1">
            <a:spLocks/>
          </p:cNvSpPr>
          <p:nvPr/>
        </p:nvSpPr>
        <p:spPr>
          <a:xfrm>
            <a:off x="8485109" y="396782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05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31850</TotalTime>
  <Words>616</Words>
  <Application>Microsoft Office PowerPoint</Application>
  <PresentationFormat>A4 210 x 297 mm</PresentationFormat>
  <Paragraphs>72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0006608</cp:lastModifiedBy>
  <cp:revision>843</cp:revision>
  <cp:lastPrinted>2024-04-10T08:22:01Z</cp:lastPrinted>
  <dcterms:created xsi:type="dcterms:W3CDTF">2014-05-20T06:27:08Z</dcterms:created>
  <dcterms:modified xsi:type="dcterms:W3CDTF">2025-03-12T01:47:45Z</dcterms:modified>
</cp:coreProperties>
</file>