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>
        <p:scale>
          <a:sx n="100" d="100"/>
          <a:sy n="100" d="100"/>
        </p:scale>
        <p:origin x="72" y="-656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1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5" y="9374037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037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6" y="44"/>
            <a:ext cx="2919413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4"/>
            <a:ext cx="2919412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2950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7" tIns="45545" rIns="91077" bIns="455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4" y="4687828"/>
            <a:ext cx="5389564" cy="4441667"/>
          </a:xfrm>
          <a:prstGeom prst="rect">
            <a:avLst/>
          </a:prstGeom>
        </p:spPr>
        <p:txBody>
          <a:bodyPr vert="horz" lIns="91077" tIns="45545" rIns="91077" bIns="455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6" y="9374029"/>
            <a:ext cx="2919413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42950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（参考１）</a:t>
            </a:r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3"/>
          <p:cNvSpPr txBox="1">
            <a:spLocks/>
          </p:cNvSpPr>
          <p:nvPr/>
        </p:nvSpPr>
        <p:spPr>
          <a:xfrm>
            <a:off x="6792" y="8764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　年度　新エネルギー等実現可能性実証事業補助金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41138"/>
              </p:ext>
            </p:extLst>
          </p:nvPr>
        </p:nvGraphicFramePr>
        <p:xfrm>
          <a:off x="14928" y="986598"/>
          <a:ext cx="9864000" cy="3141788"/>
        </p:xfrm>
        <a:graphic>
          <a:graphicData uri="http://schemas.openxmlformats.org/drawingml/2006/table">
            <a:tbl>
              <a:tblPr/>
              <a:tblGrid>
                <a:gridCol w="9864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20400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事業の目的・効果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293778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事業計画書の内容を記載（１枚以内に収めること）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様式中の例示・注釈文（朱書き文字）は、提出時に削除してください。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事業計画の「目的」を記載する。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事業概要（実証内容）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事業費：○、○○○万円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事業計画の「事業概要</a:t>
                      </a:r>
                      <a:r>
                        <a:rPr kumimoji="1" lang="ja-JP" altLang="en-US" sz="1050" b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（実証内容）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083814" y="9377"/>
            <a:ext cx="1818385" cy="256647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事業概要（別紙</a:t>
            </a:r>
            <a:r>
              <a:rPr lang="en-US" altLang="ja-JP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-2960" y="266024"/>
            <a:ext cx="6568224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事業名：○○促進実証事業（例）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6681192" y="267030"/>
            <a:ext cx="3216937" cy="520916"/>
          </a:xfrm>
          <a:prstGeom prst="roundRect">
            <a:avLst>
              <a:gd name="adj" fmla="val 627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03362"/>
              </p:ext>
            </p:extLst>
          </p:nvPr>
        </p:nvGraphicFramePr>
        <p:xfrm>
          <a:off x="146765" y="4412071"/>
          <a:ext cx="9600326" cy="1129087"/>
        </p:xfrm>
        <a:graphic>
          <a:graphicData uri="http://schemas.openxmlformats.org/drawingml/2006/table">
            <a:tbl>
              <a:tblPr firstRow="1" bandRow="1"/>
              <a:tblGrid>
                <a:gridCol w="2471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343868162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405837348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630150213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148993071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61359157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3205413410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0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423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2027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4-6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7-9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10-12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08584" y="4128386"/>
            <a:ext cx="885698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事業計画書の「事業実施スケジュール」を記載する。スケジュール表の年度は、適宜修正してください。（下記のスケジュール表は、複数年の事業を予定している場合）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456" y="4168588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015947"/>
              </p:ext>
            </p:extLst>
          </p:nvPr>
        </p:nvGraphicFramePr>
        <p:xfrm>
          <a:off x="111604" y="5783395"/>
          <a:ext cx="4339894" cy="822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4294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成果目標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8499" y="5566373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事業効果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50210"/>
              </p:ext>
            </p:extLst>
          </p:nvPr>
        </p:nvGraphicFramePr>
        <p:xfrm>
          <a:off x="4504605" y="5785622"/>
          <a:ext cx="5282106" cy="10287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5766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87039775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  <a:gridCol w="565374">
                  <a:extLst>
                    <a:ext uri="{9D8B030D-6E8A-4147-A177-3AD203B41FA5}">
                      <a16:colId xmlns:a16="http://schemas.microsoft.com/office/drawing/2014/main" val="2647247837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担当事業者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10713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4451500" y="5585996"/>
            <a:ext cx="2373708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事業化に向けたスケジュール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819186" y="5531926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事業計画書の「事業効果」を記載する。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6207502" y="5539351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事業計画書の「事業化に向けたスケジュール」を記載する。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31263</TotalTime>
  <Words>324</Words>
  <Application>Microsoft Office PowerPoint</Application>
  <PresentationFormat>A4 210 x 297 mm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0082124</cp:lastModifiedBy>
  <cp:revision>835</cp:revision>
  <cp:lastPrinted>2024-04-04T06:12:36Z</cp:lastPrinted>
  <dcterms:created xsi:type="dcterms:W3CDTF">2014-05-20T06:27:08Z</dcterms:created>
  <dcterms:modified xsi:type="dcterms:W3CDTF">2025-03-30T13:25:41Z</dcterms:modified>
</cp:coreProperties>
</file>