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 varScale="1">
        <p:scale>
          <a:sx n="110" d="100"/>
          <a:sy n="110" d="100"/>
        </p:scale>
        <p:origin x="240" y="114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374037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7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19413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4"/>
            <a:ext cx="2919412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2950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7" tIns="45545" rIns="91077" bIns="455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4" y="4687828"/>
            <a:ext cx="5389564" cy="4441667"/>
          </a:xfrm>
          <a:prstGeom prst="rect">
            <a:avLst/>
          </a:prstGeom>
        </p:spPr>
        <p:txBody>
          <a:bodyPr vert="horz" lIns="91077" tIns="45545" rIns="91077" bIns="455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374029"/>
            <a:ext cx="2919413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2950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（参考１）</a:t>
            </a:r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3"/>
          <p:cNvSpPr txBox="1">
            <a:spLocks/>
          </p:cNvSpPr>
          <p:nvPr/>
        </p:nvSpPr>
        <p:spPr>
          <a:xfrm>
            <a:off x="6792" y="8764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令和６年度　次世代エネルギー利活用促進事業（島しょ型エネルギー社会基盤構築事業）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20338"/>
              </p:ext>
            </p:extLst>
          </p:nvPr>
        </p:nvGraphicFramePr>
        <p:xfrm>
          <a:off x="14928" y="986598"/>
          <a:ext cx="9864000" cy="3141788"/>
        </p:xfrm>
        <a:graphic>
          <a:graphicData uri="http://schemas.openxmlformats.org/drawingml/2006/table">
            <a:tbl>
              <a:tblPr/>
              <a:tblGrid>
                <a:gridCol w="9864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0400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93778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様式中の例示・注釈文（朱書き文字）は、提出時に削除してください。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事業計画の「目的」を記載する。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事業概要（実証内容）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事業費：○、○○○万円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事業計画の「事業概要（実証内用）」を記載する。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083814" y="9377"/>
            <a:ext cx="1818385" cy="256647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事業概要（別紙</a:t>
            </a:r>
            <a:r>
              <a:rPr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-2960" y="266024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事業名：○○促進実証事業（例）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6681192" y="267030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11499"/>
              </p:ext>
            </p:extLst>
          </p:nvPr>
        </p:nvGraphicFramePr>
        <p:xfrm>
          <a:off x="146765" y="4412071"/>
          <a:ext cx="9600326" cy="1129087"/>
        </p:xfrm>
        <a:graphic>
          <a:graphicData uri="http://schemas.openxmlformats.org/drawingml/2006/table">
            <a:tbl>
              <a:tblPr firstRow="1" bandRow="1"/>
              <a:tblGrid>
                <a:gridCol w="2471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34386816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405837348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63015021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48993071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61359157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3205413410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900" b="1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08584" y="4128386"/>
            <a:ext cx="885698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事業計画書の「事業実施スケジュール」を記載する。スケジュール表の年度は、適宜修正してください。（下記のスケジュール表は、複数年の事業を予定している場合）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456" y="4168588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15947"/>
              </p:ext>
            </p:extLst>
          </p:nvPr>
        </p:nvGraphicFramePr>
        <p:xfrm>
          <a:off x="111604" y="5783395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8499" y="5566373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50210"/>
              </p:ext>
            </p:extLst>
          </p:nvPr>
        </p:nvGraphicFramePr>
        <p:xfrm>
          <a:off x="4504605" y="5785622"/>
          <a:ext cx="5282106" cy="1028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5766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87039775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647247837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担当事業者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0713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451500" y="5585996"/>
            <a:ext cx="2373708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819186" y="5531926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6207502" y="5539351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事業計画書の「事業化に向けたスケジュール」を記載する。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31262</TotalTime>
  <Words>333</Words>
  <Application>Microsoft Office PowerPoint</Application>
  <PresentationFormat>A4 210 x 297 mm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0082124</cp:lastModifiedBy>
  <cp:revision>833</cp:revision>
  <cp:lastPrinted>2024-04-04T06:12:36Z</cp:lastPrinted>
  <dcterms:created xsi:type="dcterms:W3CDTF">2014-05-20T06:27:08Z</dcterms:created>
  <dcterms:modified xsi:type="dcterms:W3CDTF">2024-04-04T06:12:36Z</dcterms:modified>
</cp:coreProperties>
</file>