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5547E-BF2E-46ED-A440-9A3424805D4A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24B2E-91C2-4640-8291-571ACE8B07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5495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5547E-BF2E-46ED-A440-9A3424805D4A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24B2E-91C2-4640-8291-571ACE8B07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14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5547E-BF2E-46ED-A440-9A3424805D4A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24B2E-91C2-4640-8291-571ACE8B07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829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5547E-BF2E-46ED-A440-9A3424805D4A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24B2E-91C2-4640-8291-571ACE8B07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2006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5547E-BF2E-46ED-A440-9A3424805D4A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24B2E-91C2-4640-8291-571ACE8B07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5583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5547E-BF2E-46ED-A440-9A3424805D4A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24B2E-91C2-4640-8291-571ACE8B07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5748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5547E-BF2E-46ED-A440-9A3424805D4A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24B2E-91C2-4640-8291-571ACE8B07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329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5547E-BF2E-46ED-A440-9A3424805D4A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24B2E-91C2-4640-8291-571ACE8B07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881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5547E-BF2E-46ED-A440-9A3424805D4A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24B2E-91C2-4640-8291-571ACE8B07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1888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5547E-BF2E-46ED-A440-9A3424805D4A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24B2E-91C2-4640-8291-571ACE8B07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6153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5547E-BF2E-46ED-A440-9A3424805D4A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24B2E-91C2-4640-8291-571ACE8B07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3871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5547E-BF2E-46ED-A440-9A3424805D4A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24B2E-91C2-4640-8291-571ACE8B07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864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539288"/>
            <a:ext cx="9906000" cy="356667"/>
          </a:xfrm>
          <a:prstGeom prst="rect">
            <a:avLst/>
          </a:prstGeom>
          <a:solidFill>
            <a:schemeClr val="accent5"/>
          </a:solidFill>
          <a:ln w="285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事業名：</a:t>
            </a:r>
            <a:endParaRPr kumimoji="1" lang="ja-JP" altLang="en-US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4" name="四角形: 角を丸くする 33"/>
          <p:cNvSpPr/>
          <p:nvPr/>
        </p:nvSpPr>
        <p:spPr>
          <a:xfrm>
            <a:off x="120560" y="1744434"/>
            <a:ext cx="2365220" cy="330598"/>
          </a:xfrm>
          <a:prstGeom prst="roundRect">
            <a:avLst>
              <a:gd name="adj" fmla="val 9466"/>
            </a:avLst>
          </a:prstGeom>
          <a:solidFill>
            <a:schemeClr val="accent4"/>
          </a:solidFill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事業内容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四角形: 角を丸くする 4"/>
          <p:cNvSpPr/>
          <p:nvPr/>
        </p:nvSpPr>
        <p:spPr>
          <a:xfrm>
            <a:off x="5064354" y="5387716"/>
            <a:ext cx="4677186" cy="1280121"/>
          </a:xfrm>
          <a:prstGeom prst="roundRect">
            <a:avLst>
              <a:gd name="adj" fmla="val 4193"/>
            </a:avLst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イメージ写真</a:t>
            </a:r>
            <a:endParaRPr kumimoji="1" lang="en-US" altLang="ja-JP" sz="20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イラスト等</a:t>
            </a:r>
          </a:p>
        </p:txBody>
      </p:sp>
      <p:sp>
        <p:nvSpPr>
          <p:cNvPr id="6" name="四角形: 角を丸くする 5"/>
          <p:cNvSpPr/>
          <p:nvPr/>
        </p:nvSpPr>
        <p:spPr>
          <a:xfrm>
            <a:off x="5036144" y="2192599"/>
            <a:ext cx="4704965" cy="3097863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/>
              <a:t>　　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226725"/>
            <a:ext cx="22749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kumimoji="1" lang="ja-JP" altLang="en-US" sz="105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別紙４</a:t>
            </a:r>
            <a:r>
              <a:rPr kumimoji="1" lang="en-US" altLang="ja-JP" sz="105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r>
              <a:rPr kumimoji="1"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　　　　　　　　　</a:t>
            </a:r>
            <a:r>
              <a:rPr kumimoji="1" lang="ja-JP" altLang="en-US" sz="1400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</a:t>
            </a:r>
          </a:p>
        </p:txBody>
      </p:sp>
      <p:sp>
        <p:nvSpPr>
          <p:cNvPr id="47" name="正方形/長方形 46"/>
          <p:cNvSpPr/>
          <p:nvPr/>
        </p:nvSpPr>
        <p:spPr>
          <a:xfrm>
            <a:off x="136361" y="2139399"/>
            <a:ext cx="4739451" cy="45284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sz="1600" b="1" dirty="0" smtClean="0">
                <a:solidFill>
                  <a:schemeClr val="accent5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事業目的／概要</a:t>
            </a:r>
            <a:endParaRPr kumimoji="1" lang="en-US" altLang="ja-JP" sz="1600" b="1" dirty="0" smtClean="0">
              <a:solidFill>
                <a:schemeClr val="accent5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●</a:t>
            </a:r>
            <a:endParaRPr kumimoji="1" lang="en-US" altLang="ja-JP" sz="11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●</a:t>
            </a:r>
            <a:endParaRPr kumimoji="1" lang="en-US" altLang="ja-JP" sz="11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●</a:t>
            </a:r>
            <a:endParaRPr kumimoji="1" lang="en-US" altLang="ja-JP" sz="11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11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600" b="1" dirty="0" smtClean="0">
                <a:solidFill>
                  <a:schemeClr val="accent5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連携</a:t>
            </a:r>
            <a:r>
              <a:rPr kumimoji="1" lang="en-US" altLang="ja-JP" sz="1600" b="1" dirty="0" smtClean="0">
                <a:solidFill>
                  <a:schemeClr val="accent5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IT</a:t>
            </a:r>
            <a:r>
              <a:rPr kumimoji="1" lang="ja-JP" altLang="en-US" sz="1600" b="1" dirty="0" smtClean="0">
                <a:solidFill>
                  <a:schemeClr val="accent5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企業</a:t>
            </a:r>
            <a:endParaRPr kumimoji="1" lang="en-US" altLang="ja-JP" sz="1600" b="1" dirty="0" smtClean="0">
              <a:solidFill>
                <a:schemeClr val="accent5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事業者名：</a:t>
            </a:r>
            <a:endParaRPr kumimoji="1" lang="en-US" altLang="ja-JP" sz="11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1600" b="1" dirty="0" smtClean="0">
              <a:solidFill>
                <a:schemeClr val="accent5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600" b="1" dirty="0" smtClean="0">
                <a:solidFill>
                  <a:schemeClr val="accent5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本事業で見込まれる効果</a:t>
            </a:r>
            <a:endParaRPr kumimoji="1" lang="en-US" altLang="ja-JP" sz="1600" b="1" dirty="0" smtClean="0">
              <a:solidFill>
                <a:schemeClr val="accent5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●</a:t>
            </a:r>
            <a:endParaRPr kumimoji="1" lang="en-US" altLang="ja-JP" sz="11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●</a:t>
            </a:r>
            <a:endParaRPr kumimoji="1" lang="en-US" altLang="ja-JP" sz="11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●</a:t>
            </a:r>
            <a:endParaRPr kumimoji="1" lang="en-US" altLang="ja-JP" sz="11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1600" b="1" dirty="0" smtClean="0">
              <a:solidFill>
                <a:schemeClr val="accent5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600" b="1" dirty="0" smtClean="0">
                <a:solidFill>
                  <a:schemeClr val="accent5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本事業により見込まれる今後のビジネス展開</a:t>
            </a:r>
            <a:endParaRPr kumimoji="1" lang="en-US" altLang="ja-JP" sz="1600" b="1" dirty="0" smtClean="0">
              <a:solidFill>
                <a:schemeClr val="accent5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●</a:t>
            </a:r>
            <a:endParaRPr kumimoji="1" lang="en-US" altLang="ja-JP" sz="11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●</a:t>
            </a:r>
            <a:endParaRPr kumimoji="1" lang="en-US" altLang="ja-JP" sz="11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●</a:t>
            </a:r>
            <a:endParaRPr kumimoji="1" lang="en-US" altLang="ja-JP" sz="11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●</a:t>
            </a:r>
            <a:endParaRPr kumimoji="1" lang="en-US" altLang="ja-JP" sz="11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11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11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9" name="四角形: 角を丸くする 33"/>
          <p:cNvSpPr/>
          <p:nvPr/>
        </p:nvSpPr>
        <p:spPr>
          <a:xfrm>
            <a:off x="5065350" y="1785801"/>
            <a:ext cx="2365220" cy="330598"/>
          </a:xfrm>
          <a:prstGeom prst="roundRect">
            <a:avLst>
              <a:gd name="adj" fmla="val 9466"/>
            </a:avLst>
          </a:prstGeom>
          <a:solidFill>
            <a:schemeClr val="accent4"/>
          </a:solidFill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事業概要・スキーム等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1" name="四角形: 角を丸くする 33"/>
          <p:cNvSpPr/>
          <p:nvPr/>
        </p:nvSpPr>
        <p:spPr>
          <a:xfrm>
            <a:off x="155393" y="1060806"/>
            <a:ext cx="3508449" cy="330598"/>
          </a:xfrm>
          <a:prstGeom prst="roundRect">
            <a:avLst>
              <a:gd name="adj" fmla="val 9466"/>
            </a:avLst>
          </a:prstGeom>
          <a:solidFill>
            <a:schemeClr val="accent4"/>
          </a:solidFill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総事業費　　　　　　　　　　　　　円　　　　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" name="四角形: 角を丸くする 33"/>
          <p:cNvSpPr/>
          <p:nvPr/>
        </p:nvSpPr>
        <p:spPr>
          <a:xfrm>
            <a:off x="5079448" y="1056449"/>
            <a:ext cx="4662322" cy="496395"/>
          </a:xfrm>
          <a:prstGeom prst="roundRect">
            <a:avLst>
              <a:gd name="adj" fmla="val 9466"/>
            </a:avLst>
          </a:prstGeom>
          <a:solidFill>
            <a:schemeClr val="accent4"/>
          </a:solidFill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事業者名：　　　　　　　　</a:t>
            </a:r>
            <a:endParaRPr kumimoji="1"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（所在地：　　　業種：　　　　　）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641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479</TotalTime>
  <Words>25</Words>
  <Application>Microsoft Office PowerPoint</Application>
  <PresentationFormat>A4 210 x 297 mm</PresentationFormat>
  <Paragraphs>29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Ｐゴシック</vt:lpstr>
      <vt:lpstr>ＭＳ 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吉浜 武</dc:creator>
  <cp:lastModifiedBy>-</cp:lastModifiedBy>
  <cp:revision>71</cp:revision>
  <cp:lastPrinted>2022-02-10T01:56:27Z</cp:lastPrinted>
  <dcterms:created xsi:type="dcterms:W3CDTF">2017-04-10T05:54:08Z</dcterms:created>
  <dcterms:modified xsi:type="dcterms:W3CDTF">2023-06-26T01:23:22Z</dcterms:modified>
</cp:coreProperties>
</file>