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B9BF-B6B9-4FA2-9D1C-2BAAC68D69E3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298D-DAC1-4D5F-A00C-11E368737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854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B9BF-B6B9-4FA2-9D1C-2BAAC68D69E3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298D-DAC1-4D5F-A00C-11E368737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190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B9BF-B6B9-4FA2-9D1C-2BAAC68D69E3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298D-DAC1-4D5F-A00C-11E368737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322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B9BF-B6B9-4FA2-9D1C-2BAAC68D69E3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298D-DAC1-4D5F-A00C-11E368737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212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B9BF-B6B9-4FA2-9D1C-2BAAC68D69E3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298D-DAC1-4D5F-A00C-11E368737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176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B9BF-B6B9-4FA2-9D1C-2BAAC68D69E3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298D-DAC1-4D5F-A00C-11E368737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75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B9BF-B6B9-4FA2-9D1C-2BAAC68D69E3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298D-DAC1-4D5F-A00C-11E368737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443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B9BF-B6B9-4FA2-9D1C-2BAAC68D69E3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298D-DAC1-4D5F-A00C-11E368737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6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B9BF-B6B9-4FA2-9D1C-2BAAC68D69E3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298D-DAC1-4D5F-A00C-11E368737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62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B9BF-B6B9-4FA2-9D1C-2BAAC68D69E3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298D-DAC1-4D5F-A00C-11E368737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818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B9BF-B6B9-4FA2-9D1C-2BAAC68D69E3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298D-DAC1-4D5F-A00C-11E368737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795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4B9BF-B6B9-4FA2-9D1C-2BAAC68D69E3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9298D-DAC1-4D5F-A00C-11E368737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01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3671517" y="1"/>
            <a:ext cx="4848967" cy="6858000"/>
          </a:xfrm>
          <a:prstGeom prst="rect">
            <a:avLst/>
          </a:prstGeom>
          <a:noFill/>
          <a:ln w="190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55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863410" y="2295522"/>
            <a:ext cx="3348048" cy="589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9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同一グループ・同一テーブル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057795" y="3643776"/>
            <a:ext cx="3348048" cy="9897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22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881826" y="3805135"/>
            <a:ext cx="3910129" cy="3939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539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※</a:t>
            </a:r>
            <a:r>
              <a:rPr kumimoji="1" lang="ja-JP" altLang="en-US" sz="1539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介助や介護が必要な方は除きます。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5748283" y="3990751"/>
            <a:ext cx="2994856" cy="9897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9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に</a:t>
            </a:r>
            <a:r>
              <a:rPr kumimoji="1" lang="ja-JP" altLang="en-US" sz="3464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制限</a:t>
            </a:r>
            <a:r>
              <a:rPr kumimoji="1" lang="ja-JP" altLang="en-US" sz="179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しています。</a:t>
            </a:r>
          </a:p>
        </p:txBody>
      </p:sp>
      <p:cxnSp>
        <p:nvCxnSpPr>
          <p:cNvPr id="16" name="直線コネクタ 15"/>
          <p:cNvCxnSpPr/>
          <p:nvPr/>
        </p:nvCxnSpPr>
        <p:spPr>
          <a:xfrm>
            <a:off x="4881826" y="3681192"/>
            <a:ext cx="2375330" cy="0"/>
          </a:xfrm>
          <a:prstGeom prst="line">
            <a:avLst/>
          </a:prstGeom>
          <a:ln w="190500" cap="rnd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4615116" y="2682298"/>
            <a:ext cx="3348048" cy="9897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38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４</a:t>
            </a:r>
            <a:r>
              <a:rPr kumimoji="1" lang="ja-JP" altLang="en-US" sz="3464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名以内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4974893" y="6099722"/>
            <a:ext cx="3323610" cy="61444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52" b="1" i="0" u="none" strike="noStrike" kern="1200" cap="none" spc="192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931174" y="5371773"/>
            <a:ext cx="784062" cy="622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9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期間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3960122" y="6114887"/>
            <a:ext cx="898690" cy="622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9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店舗名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6476287" y="5367009"/>
            <a:ext cx="458266" cy="6192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22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～</a:t>
            </a:r>
            <a:endParaRPr kumimoji="1" lang="ja-JP" altLang="en-US" sz="256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4940177" y="5318296"/>
            <a:ext cx="1552026" cy="667926"/>
            <a:chOff x="1977876" y="8371028"/>
            <a:chExt cx="2419652" cy="961658"/>
          </a:xfrm>
        </p:grpSpPr>
        <p:sp>
          <p:nvSpPr>
            <p:cNvPr id="21" name="角丸四角形 20"/>
            <p:cNvSpPr/>
            <p:nvPr/>
          </p:nvSpPr>
          <p:spPr>
            <a:xfrm>
              <a:off x="1977876" y="8374743"/>
              <a:ext cx="707267" cy="957943"/>
            </a:xfrm>
            <a:prstGeom prst="round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309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 panose="020B0604020202020204" pitchFamily="34" charset="0"/>
                </a:rPr>
                <a:t>1</a:t>
              </a:r>
              <a:endParaRPr kumimoji="1" lang="ja-JP" altLang="en-US" sz="2309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2685144" y="8371029"/>
              <a:ext cx="654428" cy="9143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796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月</a:t>
              </a: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3933067" y="8371028"/>
              <a:ext cx="464461" cy="9143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796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日</a:t>
              </a:r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3273878" y="8374743"/>
              <a:ext cx="653143" cy="957943"/>
            </a:xfrm>
            <a:prstGeom prst="round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2309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6895229" y="5369391"/>
            <a:ext cx="1524302" cy="616831"/>
            <a:chOff x="1995508" y="8371029"/>
            <a:chExt cx="2376429" cy="961657"/>
          </a:xfrm>
        </p:grpSpPr>
        <p:sp>
          <p:nvSpPr>
            <p:cNvPr id="40" name="角丸四角形 39"/>
            <p:cNvSpPr/>
            <p:nvPr/>
          </p:nvSpPr>
          <p:spPr>
            <a:xfrm>
              <a:off x="1995508" y="8374743"/>
              <a:ext cx="708195" cy="957943"/>
            </a:xfrm>
            <a:prstGeom prst="round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309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2685144" y="8371029"/>
              <a:ext cx="654428" cy="914374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796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月</a:t>
              </a: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4046840" y="8371029"/>
              <a:ext cx="325097" cy="914374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796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日</a:t>
              </a:r>
            </a:p>
          </p:txBody>
        </p:sp>
        <p:sp>
          <p:nvSpPr>
            <p:cNvPr id="43" name="角丸四角形 42"/>
            <p:cNvSpPr/>
            <p:nvPr/>
          </p:nvSpPr>
          <p:spPr>
            <a:xfrm>
              <a:off x="3202551" y="8374743"/>
              <a:ext cx="740535" cy="957943"/>
            </a:xfrm>
            <a:prstGeom prst="round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309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</p:grpSp>
      <p:sp>
        <p:nvSpPr>
          <p:cNvPr id="4" name="楕円 3"/>
          <p:cNvSpPr/>
          <p:nvPr/>
        </p:nvSpPr>
        <p:spPr>
          <a:xfrm>
            <a:off x="3797782" y="331373"/>
            <a:ext cx="704637" cy="73344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55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852768" y="333700"/>
            <a:ext cx="2726567" cy="7011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52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沖縄県</a:t>
            </a:r>
            <a:r>
              <a:rPr kumimoji="1" lang="ja-JP" altLang="en-US" sz="179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の</a:t>
            </a:r>
            <a:r>
              <a:rPr kumimoji="1" lang="ja-JP" altLang="en-US" sz="2052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要請</a:t>
            </a:r>
            <a:r>
              <a:rPr kumimoji="1" lang="ja-JP" altLang="en-US" sz="179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に基づき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3797781" y="1064813"/>
            <a:ext cx="4621749" cy="9897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営業時間を　　　時までとし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5393837" y="1128100"/>
            <a:ext cx="946004" cy="824761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2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１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4881826" y="1932505"/>
            <a:ext cx="2375330" cy="0"/>
          </a:xfrm>
          <a:prstGeom prst="line">
            <a:avLst/>
          </a:prstGeom>
          <a:ln w="190500" cap="rnd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/>
          <p:cNvSpPr/>
          <p:nvPr/>
        </p:nvSpPr>
        <p:spPr>
          <a:xfrm>
            <a:off x="4068764" y="4868142"/>
            <a:ext cx="3059344" cy="589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96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酒類の提供　</a:t>
            </a:r>
            <a:endParaRPr kumimoji="1" lang="ja-JP" altLang="en-US" sz="179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367380" y="4742125"/>
            <a:ext cx="946004" cy="824761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有り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7273" y="146707"/>
            <a:ext cx="32770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時短営業の協力店の表示例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(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感染防止対策認証店で、営業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時間を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21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時までと短縮する場合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)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427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3671517" y="1"/>
            <a:ext cx="4848967" cy="6858000"/>
          </a:xfrm>
          <a:prstGeom prst="rect">
            <a:avLst/>
          </a:prstGeom>
          <a:noFill/>
          <a:ln w="190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55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863410" y="2295522"/>
            <a:ext cx="3348048" cy="589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9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同一グループ・同一テーブル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057795" y="3643776"/>
            <a:ext cx="3348048" cy="9897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22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881826" y="3805135"/>
            <a:ext cx="3910129" cy="3939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539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※</a:t>
            </a:r>
            <a:r>
              <a:rPr kumimoji="1" lang="ja-JP" altLang="en-US" sz="1539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介助や介護が必要な方は除きます。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5748283" y="3990751"/>
            <a:ext cx="2994856" cy="9897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9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に</a:t>
            </a:r>
            <a:r>
              <a:rPr kumimoji="1" lang="ja-JP" altLang="en-US" sz="3464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制限</a:t>
            </a:r>
            <a:r>
              <a:rPr kumimoji="1" lang="ja-JP" altLang="en-US" sz="179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しています。</a:t>
            </a:r>
          </a:p>
        </p:txBody>
      </p:sp>
      <p:cxnSp>
        <p:nvCxnSpPr>
          <p:cNvPr id="16" name="直線コネクタ 15"/>
          <p:cNvCxnSpPr/>
          <p:nvPr/>
        </p:nvCxnSpPr>
        <p:spPr>
          <a:xfrm>
            <a:off x="4881826" y="3681192"/>
            <a:ext cx="2375330" cy="0"/>
          </a:xfrm>
          <a:prstGeom prst="line">
            <a:avLst/>
          </a:prstGeom>
          <a:ln w="190500" cap="rnd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4615116" y="2682298"/>
            <a:ext cx="3348048" cy="9897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38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４</a:t>
            </a:r>
            <a:r>
              <a:rPr kumimoji="1" lang="ja-JP" altLang="en-US" sz="3464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名以内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4974893" y="6099722"/>
            <a:ext cx="3323610" cy="61444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52" b="1" i="0" u="none" strike="noStrike" kern="1200" cap="none" spc="192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931174" y="5371773"/>
            <a:ext cx="784062" cy="622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9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期間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3960122" y="6114887"/>
            <a:ext cx="898690" cy="622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9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店舗名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6476287" y="5367009"/>
            <a:ext cx="458266" cy="6192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22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～</a:t>
            </a:r>
            <a:endParaRPr kumimoji="1" lang="ja-JP" altLang="en-US" sz="256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4940177" y="5318296"/>
            <a:ext cx="1552026" cy="667926"/>
            <a:chOff x="1977876" y="8371028"/>
            <a:chExt cx="2419652" cy="961658"/>
          </a:xfrm>
        </p:grpSpPr>
        <p:sp>
          <p:nvSpPr>
            <p:cNvPr id="21" name="角丸四角形 20"/>
            <p:cNvSpPr/>
            <p:nvPr/>
          </p:nvSpPr>
          <p:spPr>
            <a:xfrm>
              <a:off x="1977876" y="8374743"/>
              <a:ext cx="707267" cy="957943"/>
            </a:xfrm>
            <a:prstGeom prst="round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309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 panose="020B0604020202020204" pitchFamily="34" charset="0"/>
                </a:rPr>
                <a:t>1</a:t>
              </a:r>
              <a:endParaRPr kumimoji="1" lang="ja-JP" altLang="en-US" sz="2309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2685144" y="8371029"/>
              <a:ext cx="654428" cy="9143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796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月</a:t>
              </a: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3933067" y="8371028"/>
              <a:ext cx="464461" cy="9143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796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日</a:t>
              </a:r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3273878" y="8374743"/>
              <a:ext cx="653143" cy="957943"/>
            </a:xfrm>
            <a:prstGeom prst="round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2309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6895229" y="5369391"/>
            <a:ext cx="1524302" cy="616831"/>
            <a:chOff x="1995508" y="8371029"/>
            <a:chExt cx="2376429" cy="961657"/>
          </a:xfrm>
        </p:grpSpPr>
        <p:sp>
          <p:nvSpPr>
            <p:cNvPr id="40" name="角丸四角形 39"/>
            <p:cNvSpPr/>
            <p:nvPr/>
          </p:nvSpPr>
          <p:spPr>
            <a:xfrm>
              <a:off x="1995508" y="8374743"/>
              <a:ext cx="708195" cy="957943"/>
            </a:xfrm>
            <a:prstGeom prst="round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309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2685144" y="8371029"/>
              <a:ext cx="654428" cy="914374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796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月</a:t>
              </a: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4046840" y="8371029"/>
              <a:ext cx="325097" cy="914374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796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日</a:t>
              </a:r>
            </a:p>
          </p:txBody>
        </p:sp>
        <p:sp>
          <p:nvSpPr>
            <p:cNvPr id="43" name="角丸四角形 42"/>
            <p:cNvSpPr/>
            <p:nvPr/>
          </p:nvSpPr>
          <p:spPr>
            <a:xfrm>
              <a:off x="3202551" y="8374743"/>
              <a:ext cx="740535" cy="957943"/>
            </a:xfrm>
            <a:prstGeom prst="round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309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</p:grpSp>
      <p:sp>
        <p:nvSpPr>
          <p:cNvPr id="4" name="楕円 3"/>
          <p:cNvSpPr/>
          <p:nvPr/>
        </p:nvSpPr>
        <p:spPr>
          <a:xfrm>
            <a:off x="3797782" y="331373"/>
            <a:ext cx="704637" cy="73344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55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852768" y="333700"/>
            <a:ext cx="2726567" cy="7011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52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沖縄県</a:t>
            </a:r>
            <a:r>
              <a:rPr kumimoji="1" lang="ja-JP" altLang="en-US" sz="179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の</a:t>
            </a:r>
            <a:r>
              <a:rPr kumimoji="1" lang="ja-JP" altLang="en-US" sz="2052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要請</a:t>
            </a:r>
            <a:r>
              <a:rPr kumimoji="1" lang="ja-JP" altLang="en-US" sz="179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に基づき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3797781" y="1064813"/>
            <a:ext cx="4621749" cy="9897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営業時間を　　　時までとし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5393837" y="1128100"/>
            <a:ext cx="946004" cy="824761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20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4881826" y="1932505"/>
            <a:ext cx="2375330" cy="0"/>
          </a:xfrm>
          <a:prstGeom prst="line">
            <a:avLst/>
          </a:prstGeom>
          <a:ln w="190500" cap="rnd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/>
          <p:cNvSpPr/>
          <p:nvPr/>
        </p:nvSpPr>
        <p:spPr>
          <a:xfrm>
            <a:off x="4068764" y="4868142"/>
            <a:ext cx="3059344" cy="589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96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酒類の提供　</a:t>
            </a:r>
            <a:endParaRPr kumimoji="1" lang="ja-JP" altLang="en-US" sz="179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367380" y="4742125"/>
            <a:ext cx="946004" cy="824761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無し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7274" y="146707"/>
            <a:ext cx="33602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時短営業の協力店の表示例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(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認証店以外及び感染防止対策認証店で営業時間を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20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時までと短縮する店舗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)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058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ワイド画面</PresentationFormat>
  <Paragraphs>39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BIZ UDPゴシック</vt:lpstr>
      <vt:lpstr>BIZ UDゴシック</vt:lpstr>
      <vt:lpstr>游ゴシック</vt:lpstr>
      <vt:lpstr>游ゴシック Light</vt:lpstr>
      <vt:lpstr>Arial</vt:lpstr>
      <vt:lpstr>Calibri</vt:lpstr>
      <vt:lpstr>Calibri Light</vt:lpstr>
      <vt:lpstr>3_Office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沖縄県</dc:creator>
  <cp:lastModifiedBy>沖縄県</cp:lastModifiedBy>
  <cp:revision>1</cp:revision>
  <dcterms:created xsi:type="dcterms:W3CDTF">2022-01-12T07:48:21Z</dcterms:created>
  <dcterms:modified xsi:type="dcterms:W3CDTF">2022-01-12T07:48:52Z</dcterms:modified>
</cp:coreProperties>
</file>