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322" r:id="rId2"/>
    <p:sldId id="321" r:id="rId3"/>
    <p:sldId id="320" r:id="rId4"/>
    <p:sldId id="319" r:id="rId5"/>
    <p:sldId id="318" r:id="rId6"/>
    <p:sldId id="317" r:id="rId7"/>
    <p:sldId id="316" r:id="rId8"/>
    <p:sldId id="315" r:id="rId9"/>
    <p:sldId id="314" r:id="rId10"/>
    <p:sldId id="313" r:id="rId11"/>
    <p:sldId id="278" r:id="rId12"/>
    <p:sldId id="284" r:id="rId13"/>
    <p:sldId id="288" r:id="rId14"/>
    <p:sldId id="289" r:id="rId15"/>
    <p:sldId id="290" r:id="rId16"/>
    <p:sldId id="291" r:id="rId17"/>
    <p:sldId id="312" r:id="rId18"/>
  </p:sldIdLst>
  <p:sldSz cx="9144000" cy="6858000" type="screen4x3"/>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9966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29" autoAdjust="0"/>
  </p:normalViewPr>
  <p:slideViewPr>
    <p:cSldViewPr>
      <p:cViewPr varScale="1">
        <p:scale>
          <a:sx n="19" d="100"/>
          <a:sy n="19" d="100"/>
        </p:scale>
        <p:origin x="42" y="17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202" cy="512304"/>
          </a:xfrm>
          <a:prstGeom prst="rect">
            <a:avLst/>
          </a:prstGeom>
        </p:spPr>
        <p:txBody>
          <a:bodyPr vert="horz" lIns="95527" tIns="47764" rIns="95527" bIns="47764"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203" y="0"/>
            <a:ext cx="3079202" cy="512304"/>
          </a:xfrm>
          <a:prstGeom prst="rect">
            <a:avLst/>
          </a:prstGeom>
        </p:spPr>
        <p:txBody>
          <a:bodyPr vert="horz" lIns="95527" tIns="47764" rIns="95527" bIns="47764" rtlCol="0"/>
          <a:lstStyle>
            <a:lvl1pPr algn="r">
              <a:defRPr sz="1300"/>
            </a:lvl1pPr>
          </a:lstStyle>
          <a:p>
            <a:fld id="{BB907C27-2061-467C-9500-DB8D07B0153D}" type="datetimeFigureOut">
              <a:rPr kumimoji="1" lang="ja-JP" altLang="en-US" smtClean="0"/>
              <a:pPr/>
              <a:t>2017/1/16</a:t>
            </a:fld>
            <a:endParaRPr kumimoji="1" lang="ja-JP" altLang="en-US"/>
          </a:p>
        </p:txBody>
      </p:sp>
      <p:sp>
        <p:nvSpPr>
          <p:cNvPr id="4" name="フッター プレースホルダー 3"/>
          <p:cNvSpPr>
            <a:spLocks noGrp="1"/>
          </p:cNvSpPr>
          <p:nvPr>
            <p:ph type="ftr" sz="quarter" idx="2"/>
          </p:nvPr>
        </p:nvSpPr>
        <p:spPr>
          <a:xfrm>
            <a:off x="0" y="9722309"/>
            <a:ext cx="3079202" cy="512304"/>
          </a:xfrm>
          <a:prstGeom prst="rect">
            <a:avLst/>
          </a:prstGeom>
        </p:spPr>
        <p:txBody>
          <a:bodyPr vert="horz" lIns="95527" tIns="47764" rIns="95527" bIns="4776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203" y="9722309"/>
            <a:ext cx="3079202" cy="512304"/>
          </a:xfrm>
          <a:prstGeom prst="rect">
            <a:avLst/>
          </a:prstGeom>
        </p:spPr>
        <p:txBody>
          <a:bodyPr vert="horz" lIns="95527" tIns="47764" rIns="95527" bIns="47764" rtlCol="0" anchor="b"/>
          <a:lstStyle>
            <a:lvl1pPr algn="r">
              <a:defRPr sz="1300"/>
            </a:lvl1pPr>
          </a:lstStyle>
          <a:p>
            <a:fld id="{F1D3A1B3-0C34-42EC-B7CC-B1AF1A146393}" type="slidenum">
              <a:rPr kumimoji="1" lang="ja-JP" altLang="en-US" smtClean="0"/>
              <a:pPr/>
              <a:t>‹#›</a:t>
            </a:fld>
            <a:endParaRPr kumimoji="1" lang="ja-JP" altLang="en-US"/>
          </a:p>
        </p:txBody>
      </p:sp>
    </p:spTree>
    <p:extLst>
      <p:ext uri="{BB962C8B-B14F-4D97-AF65-F5344CB8AC3E}">
        <p14:creationId xmlns:p14="http://schemas.microsoft.com/office/powerpoint/2010/main" val="22705729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9FD5EF2-84FC-4F45-A939-F435F2CF76D2}" type="datetimeFigureOut">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3441DB-6E88-4795-B6C5-85DF1BE3D5BD}"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FD5EF2-84FC-4F45-A939-F435F2CF76D2}" type="datetimeFigureOut">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3441DB-6E88-4795-B6C5-85DF1BE3D5BD}"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FD5EF2-84FC-4F45-A939-F435F2CF76D2}" type="datetimeFigureOut">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3441DB-6E88-4795-B6C5-85DF1BE3D5BD}"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9FD5EF2-84FC-4F45-A939-F435F2CF76D2}" type="datetimeFigureOut">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3441DB-6E88-4795-B6C5-85DF1BE3D5BD}"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9FD5EF2-84FC-4F45-A939-F435F2CF76D2}" type="datetimeFigureOut">
              <a:rPr kumimoji="1" lang="ja-JP" altLang="en-US" smtClean="0"/>
              <a:pPr/>
              <a:t>2017/1/16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83441DB-6E88-4795-B6C5-85DF1BE3D5BD}"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9FD5EF2-84FC-4F45-A939-F435F2CF76D2}" type="datetimeFigureOut">
              <a:rPr kumimoji="1" lang="ja-JP" altLang="en-US" smtClean="0"/>
              <a:pPr/>
              <a:t>2017/1/16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83441DB-6E88-4795-B6C5-85DF1BE3D5BD}"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79FD5EF2-84FC-4F45-A939-F435F2CF76D2}" type="datetimeFigureOut">
              <a:rPr kumimoji="1" lang="ja-JP" altLang="en-US" smtClean="0"/>
              <a:pPr/>
              <a:t>2017/1/16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83441DB-6E88-4795-B6C5-85DF1BE3D5BD}"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9FD5EF2-84FC-4F45-A939-F435F2CF76D2}" type="datetimeFigureOut">
              <a:rPr kumimoji="1" lang="ja-JP" altLang="en-US" smtClean="0"/>
              <a:pPr/>
              <a:t>2017/1/16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83441DB-6E88-4795-B6C5-85DF1BE3D5BD}"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9FD5EF2-84FC-4F45-A939-F435F2CF76D2}" type="datetimeFigureOut">
              <a:rPr kumimoji="1" lang="ja-JP" altLang="en-US" smtClean="0"/>
              <a:pPr/>
              <a:t>2017/1/16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83441DB-6E88-4795-B6C5-85DF1BE3D5BD}"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9FD5EF2-84FC-4F45-A939-F435F2CF76D2}" type="datetimeFigureOut">
              <a:rPr kumimoji="1" lang="ja-JP" altLang="en-US" smtClean="0"/>
              <a:pPr/>
              <a:t>2017/1/16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83441DB-6E88-4795-B6C5-85DF1BE3D5BD}"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9FD5EF2-84FC-4F45-A939-F435F2CF76D2}" type="datetimeFigureOut">
              <a:rPr kumimoji="1" lang="ja-JP" altLang="en-US" smtClean="0"/>
              <a:pPr/>
              <a:t>2017/1/16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83441DB-6E88-4795-B6C5-85DF1BE3D5BD}" type="slidenum">
              <a:rPr kumimoji="1" lang="ja-JP" altLang="en-US" smtClean="0"/>
              <a:pPr/>
              <a:t>‹#›</a:t>
            </a:fld>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D5EF2-84FC-4F45-A939-F435F2CF76D2}" type="datetimeFigureOut">
              <a:rPr kumimoji="1" lang="ja-JP" altLang="en-US" smtClean="0"/>
              <a:pPr/>
              <a:t>2017/1/16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441DB-6E88-4795-B6C5-85DF1BE3D5B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7.png"/><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7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2.jpeg"/><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jpeg"/><Relationship Id="rId18" Type="http://schemas.openxmlformats.org/officeDocument/2006/relationships/image" Target="../media/image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gif"/><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jpe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jpe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7.pn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755576" y="1772816"/>
            <a:ext cx="7704856" cy="3600400"/>
          </a:xfrm>
          <a:prstGeom prst="roundRect">
            <a:avLst>
              <a:gd name="adj" fmla="val 790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 name="タイトル 1"/>
          <p:cNvSpPr txBox="1">
            <a:spLocks/>
          </p:cNvSpPr>
          <p:nvPr/>
        </p:nvSpPr>
        <p:spPr>
          <a:xfrm>
            <a:off x="467544" y="116632"/>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200" b="0" i="0" u="none" strike="noStrike" kern="1200" cap="none" spc="0" normalizeH="0" baseline="0" noProof="0" smtClean="0">
                <a:ln>
                  <a:noFill/>
                </a:ln>
                <a:solidFill>
                  <a:schemeClr val="bg1"/>
                </a:solidFill>
                <a:effectLst/>
                <a:uLnTx/>
                <a:uFillTx/>
                <a:latin typeface="HGS創英角ﾎﾟｯﾌﾟ体" pitchFamily="50" charset="-128"/>
                <a:ea typeface="HGS創英角ﾎﾟｯﾌﾟ体" pitchFamily="50" charset="-128"/>
                <a:cs typeface="+mj-cs"/>
              </a:rPr>
              <a:t>3-4</a:t>
            </a:r>
            <a:r>
              <a:rPr kumimoji="1" lang="ja-JP" altLang="en-US" sz="3200" b="0" i="0" u="none" strike="noStrike" kern="1200" cap="none" spc="0" normalizeH="0" baseline="0" noProof="0" smtClean="0">
                <a:ln>
                  <a:noFill/>
                </a:ln>
                <a:solidFill>
                  <a:schemeClr val="bg1"/>
                </a:solidFill>
                <a:effectLst/>
                <a:uLnTx/>
                <a:uFillTx/>
                <a:latin typeface="HGS創英角ﾎﾟｯﾌﾟ体" pitchFamily="50" charset="-128"/>
                <a:ea typeface="HGS創英角ﾎﾟｯﾌﾟ体" pitchFamily="50" charset="-128"/>
                <a:cs typeface="+mj-cs"/>
              </a:rPr>
              <a:t>・環境にやさしい食品を選びましょう</a:t>
            </a:r>
            <a:endParaRPr kumimoji="1" lang="ja-JP" altLang="en-US" sz="3200" b="0" i="0" u="none" strike="noStrike" kern="1200" cap="none" spc="0" normalizeH="0" baseline="0" noProof="0">
              <a:ln>
                <a:noFill/>
              </a:ln>
              <a:solidFill>
                <a:schemeClr val="bg1"/>
              </a:solidFill>
              <a:effectLst/>
              <a:uLnTx/>
              <a:uFillTx/>
              <a:latin typeface="HGS創英角ﾎﾟｯﾌﾟ体" pitchFamily="50" charset="-128"/>
              <a:ea typeface="HGS創英角ﾎﾟｯﾌﾟ体" pitchFamily="50" charset="-128"/>
              <a:cs typeface="+mj-cs"/>
            </a:endParaRPr>
          </a:p>
        </p:txBody>
      </p:sp>
      <p:sp>
        <p:nvSpPr>
          <p:cNvPr id="5" name="テキスト ボックス 4"/>
          <p:cNvSpPr txBox="1"/>
          <p:nvPr/>
        </p:nvSpPr>
        <p:spPr>
          <a:xfrm>
            <a:off x="223501" y="1268760"/>
            <a:ext cx="1768433" cy="523220"/>
          </a:xfrm>
          <a:prstGeom prst="rect">
            <a:avLst/>
          </a:prstGeom>
          <a:noFill/>
        </p:spPr>
        <p:txBody>
          <a:bodyPr wrap="none" rtlCol="0">
            <a:spAutoFit/>
          </a:bodyPr>
          <a:lstStyle/>
          <a:p>
            <a:r>
              <a:rPr lang="ja-JP" altLang="en-US" sz="2800" smtClean="0">
                <a:latin typeface="HGPｺﾞｼｯｸE" pitchFamily="50" charset="-128"/>
                <a:ea typeface="HGPｺﾞｼｯｸE" pitchFamily="50" charset="-128"/>
              </a:rPr>
              <a:t>例えば・・・</a:t>
            </a:r>
            <a:endParaRPr lang="en-US" altLang="ja-JP" sz="2800" smtClean="0">
              <a:latin typeface="HGPｺﾞｼｯｸE" pitchFamily="50" charset="-128"/>
              <a:ea typeface="HGPｺﾞｼｯｸE" pitchFamily="50" charset="-128"/>
            </a:endParaRPr>
          </a:p>
        </p:txBody>
      </p:sp>
      <p:pic>
        <p:nvPicPr>
          <p:cNvPr id="3073" name="Picture 1" descr="C:\Users\scc12\Desktop\パワーポイント\eto_remake_ushi.png"/>
          <p:cNvPicPr>
            <a:picLocks noChangeAspect="1" noChangeArrowheads="1"/>
          </p:cNvPicPr>
          <p:nvPr/>
        </p:nvPicPr>
        <p:blipFill>
          <a:blip r:embed="rId2" cstate="print"/>
          <a:srcRect/>
          <a:stretch>
            <a:fillRect/>
          </a:stretch>
        </p:blipFill>
        <p:spPr bwMode="auto">
          <a:xfrm>
            <a:off x="1314988" y="4470866"/>
            <a:ext cx="1024764" cy="830342"/>
          </a:xfrm>
          <a:prstGeom prst="rect">
            <a:avLst/>
          </a:prstGeom>
          <a:noFill/>
        </p:spPr>
      </p:pic>
      <p:pic>
        <p:nvPicPr>
          <p:cNvPr id="3074" name="Picture 2" descr="C:\Users\scc12\Desktop\パワーポイント\niku_gyu.png"/>
          <p:cNvPicPr>
            <a:picLocks noChangeAspect="1" noChangeArrowheads="1"/>
          </p:cNvPicPr>
          <p:nvPr/>
        </p:nvPicPr>
        <p:blipFill>
          <a:blip r:embed="rId3" cstate="print"/>
          <a:srcRect/>
          <a:stretch>
            <a:fillRect/>
          </a:stretch>
        </p:blipFill>
        <p:spPr bwMode="auto">
          <a:xfrm>
            <a:off x="2110176" y="4581128"/>
            <a:ext cx="733632" cy="560312"/>
          </a:xfrm>
          <a:prstGeom prst="rect">
            <a:avLst/>
          </a:prstGeom>
          <a:noFill/>
        </p:spPr>
      </p:pic>
      <p:pic>
        <p:nvPicPr>
          <p:cNvPr id="8" name="Picture 1" descr="C:\Users\scc12\Desktop\パワーポイント\eto_remake_ushi.png"/>
          <p:cNvPicPr>
            <a:picLocks noChangeAspect="1" noChangeArrowheads="1"/>
          </p:cNvPicPr>
          <p:nvPr/>
        </p:nvPicPr>
        <p:blipFill>
          <a:blip r:embed="rId2" cstate="print"/>
          <a:srcRect/>
          <a:stretch>
            <a:fillRect/>
          </a:stretch>
        </p:blipFill>
        <p:spPr bwMode="auto">
          <a:xfrm>
            <a:off x="5220072" y="4470866"/>
            <a:ext cx="1024764" cy="830342"/>
          </a:xfrm>
          <a:prstGeom prst="rect">
            <a:avLst/>
          </a:prstGeom>
          <a:noFill/>
        </p:spPr>
      </p:pic>
      <p:sp>
        <p:nvSpPr>
          <p:cNvPr id="11" name="角丸四角形 10"/>
          <p:cNvSpPr/>
          <p:nvPr/>
        </p:nvSpPr>
        <p:spPr>
          <a:xfrm>
            <a:off x="827584" y="1844824"/>
            <a:ext cx="7560840" cy="2160240"/>
          </a:xfrm>
          <a:prstGeom prst="roundRect">
            <a:avLst>
              <a:gd name="adj" fmla="val 785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827584" y="4005064"/>
            <a:ext cx="3475631" cy="369332"/>
          </a:xfrm>
          <a:prstGeom prst="rect">
            <a:avLst/>
          </a:prstGeom>
          <a:noFill/>
        </p:spPr>
        <p:txBody>
          <a:bodyPr wrap="none" rtlCol="0">
            <a:spAutoFit/>
          </a:bodyPr>
          <a:lstStyle/>
          <a:p>
            <a:r>
              <a:rPr lang="ja-JP" altLang="en-US" smtClean="0">
                <a:latin typeface="HGPｺﾞｼｯｸE" pitchFamily="50" charset="-128"/>
                <a:ea typeface="HGPｺﾞｼｯｸE" pitchFamily="50" charset="-128"/>
              </a:rPr>
              <a:t>①値段の安い外国産のものを買う</a:t>
            </a:r>
            <a:endParaRPr lang="en-US" altLang="ja-JP" smtClean="0">
              <a:latin typeface="HGPｺﾞｼｯｸE" pitchFamily="50" charset="-128"/>
              <a:ea typeface="HGPｺﾞｼｯｸE" pitchFamily="50" charset="-128"/>
            </a:endParaRPr>
          </a:p>
        </p:txBody>
      </p:sp>
      <p:sp>
        <p:nvSpPr>
          <p:cNvPr id="13" name="テキスト ボックス 12"/>
          <p:cNvSpPr txBox="1"/>
          <p:nvPr/>
        </p:nvSpPr>
        <p:spPr>
          <a:xfrm>
            <a:off x="4572000" y="4005064"/>
            <a:ext cx="3360215" cy="369332"/>
          </a:xfrm>
          <a:prstGeom prst="rect">
            <a:avLst/>
          </a:prstGeom>
          <a:noFill/>
        </p:spPr>
        <p:txBody>
          <a:bodyPr wrap="none" rtlCol="0">
            <a:spAutoFit/>
          </a:bodyPr>
          <a:lstStyle/>
          <a:p>
            <a:r>
              <a:rPr lang="ja-JP" altLang="en-US" smtClean="0">
                <a:latin typeface="HGPｺﾞｼｯｸE" pitchFamily="50" charset="-128"/>
                <a:ea typeface="HGPｺﾞｼｯｸE" pitchFamily="50" charset="-128"/>
              </a:rPr>
              <a:t>②高いけれど、国産のものを買う</a:t>
            </a:r>
            <a:endParaRPr lang="en-US" altLang="ja-JP" smtClean="0">
              <a:latin typeface="HGPｺﾞｼｯｸE" pitchFamily="50" charset="-128"/>
              <a:ea typeface="HGPｺﾞｼｯｸE" pitchFamily="50" charset="-128"/>
            </a:endParaRPr>
          </a:p>
        </p:txBody>
      </p:sp>
      <p:sp>
        <p:nvSpPr>
          <p:cNvPr id="24" name="正方形/長方形 23"/>
          <p:cNvSpPr/>
          <p:nvPr/>
        </p:nvSpPr>
        <p:spPr>
          <a:xfrm rot="2340000">
            <a:off x="6532921" y="2359100"/>
            <a:ext cx="2016224" cy="4320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mtClean="0">
                <a:latin typeface="HGP創英角ﾎﾟｯﾌﾟ体" pitchFamily="50" charset="-128"/>
                <a:ea typeface="HGP創英角ﾎﾟｯﾌﾟ体" pitchFamily="50" charset="-128"/>
              </a:rPr>
              <a:t>お肉コーナー</a:t>
            </a:r>
            <a:endParaRPr kumimoji="1" lang="ja-JP" altLang="en-US">
              <a:latin typeface="HGP創英角ﾎﾟｯﾌﾟ体" pitchFamily="50" charset="-128"/>
              <a:ea typeface="HGP創英角ﾎﾟｯﾌﾟ体" pitchFamily="50" charset="-128"/>
            </a:endParaRPr>
          </a:p>
        </p:txBody>
      </p:sp>
      <p:pic>
        <p:nvPicPr>
          <p:cNvPr id="3079" name="Picture 7" descr="C:\Users\scc12\Desktop\パワーポイント\mart_phone_boy.png"/>
          <p:cNvPicPr>
            <a:picLocks noChangeAspect="1" noChangeArrowheads="1"/>
          </p:cNvPicPr>
          <p:nvPr/>
        </p:nvPicPr>
        <p:blipFill>
          <a:blip r:embed="rId4" cstate="print"/>
          <a:srcRect/>
          <a:stretch>
            <a:fillRect/>
          </a:stretch>
        </p:blipFill>
        <p:spPr bwMode="auto">
          <a:xfrm>
            <a:off x="4716016" y="2060848"/>
            <a:ext cx="1736834" cy="2304256"/>
          </a:xfrm>
          <a:prstGeom prst="rect">
            <a:avLst/>
          </a:prstGeom>
          <a:noFill/>
        </p:spPr>
      </p:pic>
      <p:pic>
        <p:nvPicPr>
          <p:cNvPr id="3080" name="Picture 8" descr="C:\Users\scc12\Desktop\パワーポイント\tblet_girl.png"/>
          <p:cNvPicPr>
            <a:picLocks noChangeAspect="1" noChangeArrowheads="1"/>
          </p:cNvPicPr>
          <p:nvPr/>
        </p:nvPicPr>
        <p:blipFill>
          <a:blip r:embed="rId5" cstate="print"/>
          <a:srcRect/>
          <a:stretch>
            <a:fillRect/>
          </a:stretch>
        </p:blipFill>
        <p:spPr bwMode="auto">
          <a:xfrm>
            <a:off x="1984330" y="1988840"/>
            <a:ext cx="2011606" cy="2198476"/>
          </a:xfrm>
          <a:prstGeom prst="rect">
            <a:avLst/>
          </a:prstGeom>
          <a:noFill/>
        </p:spPr>
      </p:pic>
      <p:pic>
        <p:nvPicPr>
          <p:cNvPr id="3076" name="Picture 4" descr="C:\Users\scc12\Desktop\パワーポイント\mi_plastictray.png"/>
          <p:cNvPicPr>
            <a:picLocks noChangeAspect="1" noChangeArrowheads="1"/>
          </p:cNvPicPr>
          <p:nvPr/>
        </p:nvPicPr>
        <p:blipFill>
          <a:blip r:embed="rId6" cstate="print"/>
          <a:srcRect/>
          <a:stretch>
            <a:fillRect/>
          </a:stretch>
        </p:blipFill>
        <p:spPr bwMode="auto">
          <a:xfrm>
            <a:off x="4403724" y="2781801"/>
            <a:ext cx="1584176" cy="1297017"/>
          </a:xfrm>
          <a:prstGeom prst="rect">
            <a:avLst/>
          </a:prstGeom>
          <a:noFill/>
        </p:spPr>
      </p:pic>
      <p:pic>
        <p:nvPicPr>
          <p:cNvPr id="17" name="Picture 4" descr="C:\Users\scc12\Desktop\パワーポイント\mi_plastictray.png"/>
          <p:cNvPicPr>
            <a:picLocks noChangeAspect="1" noChangeArrowheads="1"/>
          </p:cNvPicPr>
          <p:nvPr/>
        </p:nvPicPr>
        <p:blipFill>
          <a:blip r:embed="rId6" cstate="print"/>
          <a:srcRect/>
          <a:stretch>
            <a:fillRect/>
          </a:stretch>
        </p:blipFill>
        <p:spPr bwMode="auto">
          <a:xfrm>
            <a:off x="5580112" y="2780928"/>
            <a:ext cx="1584176" cy="1297017"/>
          </a:xfrm>
          <a:prstGeom prst="rect">
            <a:avLst/>
          </a:prstGeom>
          <a:noFill/>
        </p:spPr>
      </p:pic>
      <p:sp>
        <p:nvSpPr>
          <p:cNvPr id="22" name="角丸四角形 21"/>
          <p:cNvSpPr/>
          <p:nvPr/>
        </p:nvSpPr>
        <p:spPr>
          <a:xfrm>
            <a:off x="2051720" y="3212976"/>
            <a:ext cx="1008112" cy="7200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mtClean="0"/>
              <a:t>牛肉</a:t>
            </a:r>
            <a:endParaRPr kumimoji="1" lang="en-US" altLang="ja-JP" smtClean="0"/>
          </a:p>
          <a:p>
            <a:pPr algn="ctr"/>
            <a:r>
              <a:rPr lang="en-US" altLang="ja-JP" smtClean="0"/>
              <a:t>298</a:t>
            </a:r>
            <a:r>
              <a:rPr lang="ja-JP" altLang="en-US" smtClean="0"/>
              <a:t>円</a:t>
            </a:r>
            <a:endParaRPr kumimoji="1" lang="ja-JP" altLang="en-US"/>
          </a:p>
        </p:txBody>
      </p:sp>
      <p:sp>
        <p:nvSpPr>
          <p:cNvPr id="23" name="角丸四角形 22"/>
          <p:cNvSpPr/>
          <p:nvPr/>
        </p:nvSpPr>
        <p:spPr>
          <a:xfrm>
            <a:off x="3131840" y="3212976"/>
            <a:ext cx="1008112" cy="7200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mtClean="0"/>
              <a:t>牛肉</a:t>
            </a:r>
            <a:endParaRPr kumimoji="1" lang="en-US" altLang="ja-JP" smtClean="0"/>
          </a:p>
          <a:p>
            <a:pPr algn="ctr"/>
            <a:r>
              <a:rPr lang="en-US" altLang="ja-JP" smtClean="0"/>
              <a:t>398</a:t>
            </a:r>
            <a:r>
              <a:rPr lang="ja-JP" altLang="en-US" smtClean="0"/>
              <a:t>円</a:t>
            </a:r>
            <a:endParaRPr kumimoji="1" lang="ja-JP" altLang="en-US"/>
          </a:p>
        </p:txBody>
      </p:sp>
      <p:pic>
        <p:nvPicPr>
          <p:cNvPr id="25" name="Picture 4" descr="C:\Users\scc12\Desktop\パワーポイント\mi_plastictray.png"/>
          <p:cNvPicPr>
            <a:picLocks noChangeAspect="1" noChangeArrowheads="1"/>
          </p:cNvPicPr>
          <p:nvPr/>
        </p:nvPicPr>
        <p:blipFill>
          <a:blip r:embed="rId7" cstate="print"/>
          <a:srcRect/>
          <a:stretch>
            <a:fillRect/>
          </a:stretch>
        </p:blipFill>
        <p:spPr bwMode="auto">
          <a:xfrm>
            <a:off x="7333019" y="2852937"/>
            <a:ext cx="1055405" cy="864095"/>
          </a:xfrm>
          <a:prstGeom prst="rect">
            <a:avLst/>
          </a:prstGeom>
          <a:noFill/>
        </p:spPr>
      </p:pic>
      <p:pic>
        <p:nvPicPr>
          <p:cNvPr id="26" name="Picture 4" descr="C:\Users\scc12\Desktop\パワーポイント\mi_plastictray.png"/>
          <p:cNvPicPr>
            <a:picLocks noChangeAspect="1" noChangeArrowheads="1"/>
          </p:cNvPicPr>
          <p:nvPr/>
        </p:nvPicPr>
        <p:blipFill>
          <a:blip r:embed="rId7" cstate="print"/>
          <a:srcRect/>
          <a:stretch>
            <a:fillRect/>
          </a:stretch>
        </p:blipFill>
        <p:spPr bwMode="auto">
          <a:xfrm>
            <a:off x="6972979" y="2564905"/>
            <a:ext cx="1055405" cy="864095"/>
          </a:xfrm>
          <a:prstGeom prst="rect">
            <a:avLst/>
          </a:prstGeom>
          <a:noFill/>
        </p:spPr>
      </p:pic>
      <p:pic>
        <p:nvPicPr>
          <p:cNvPr id="27" name="Picture 4" descr="C:\Users\scc12\Desktop\パワーポイント\mi_plastictray.png"/>
          <p:cNvPicPr>
            <a:picLocks noChangeAspect="1" noChangeArrowheads="1"/>
          </p:cNvPicPr>
          <p:nvPr/>
        </p:nvPicPr>
        <p:blipFill>
          <a:blip r:embed="rId7" cstate="print"/>
          <a:srcRect/>
          <a:stretch>
            <a:fillRect/>
          </a:stretch>
        </p:blipFill>
        <p:spPr bwMode="auto">
          <a:xfrm>
            <a:off x="6588224" y="2276872"/>
            <a:ext cx="1055405" cy="864095"/>
          </a:xfrm>
          <a:prstGeom prst="rect">
            <a:avLst/>
          </a:prstGeom>
          <a:noFill/>
        </p:spPr>
      </p:pic>
      <p:pic>
        <p:nvPicPr>
          <p:cNvPr id="28" name="Picture 4" descr="C:\Users\scc12\Desktop\パワーポイント\mi_plastictray.png"/>
          <p:cNvPicPr>
            <a:picLocks noChangeAspect="1" noChangeArrowheads="1"/>
          </p:cNvPicPr>
          <p:nvPr/>
        </p:nvPicPr>
        <p:blipFill>
          <a:blip r:embed="rId7" cstate="print"/>
          <a:srcRect/>
          <a:stretch>
            <a:fillRect/>
          </a:stretch>
        </p:blipFill>
        <p:spPr bwMode="auto">
          <a:xfrm>
            <a:off x="6228184" y="1988841"/>
            <a:ext cx="1055405" cy="864095"/>
          </a:xfrm>
          <a:prstGeom prst="rect">
            <a:avLst/>
          </a:prstGeom>
          <a:noFill/>
        </p:spPr>
      </p:pic>
      <p:sp>
        <p:nvSpPr>
          <p:cNvPr id="29" name="角丸四角形吹き出し 28"/>
          <p:cNvSpPr/>
          <p:nvPr/>
        </p:nvSpPr>
        <p:spPr>
          <a:xfrm>
            <a:off x="971600" y="1988840"/>
            <a:ext cx="1440160" cy="864096"/>
          </a:xfrm>
          <a:prstGeom prst="wedgeRoundRectCallout">
            <a:avLst>
              <a:gd name="adj1" fmla="val 40612"/>
              <a:gd name="adj2" fmla="val 6932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smtClean="0">
                <a:latin typeface="HGPｺﾞｼｯｸE" pitchFamily="50" charset="-128"/>
                <a:ea typeface="HGPｺﾞｼｯｸE" pitchFamily="50" charset="-128"/>
              </a:rPr>
              <a:t>あれ？</a:t>
            </a:r>
            <a:endParaRPr kumimoji="1" lang="en-US" altLang="ja-JP" sz="1200" smtClean="0">
              <a:latin typeface="HGPｺﾞｼｯｸE" pitchFamily="50" charset="-128"/>
              <a:ea typeface="HGPｺﾞｼｯｸE" pitchFamily="50" charset="-128"/>
            </a:endParaRPr>
          </a:p>
          <a:p>
            <a:pPr algn="ctr"/>
            <a:r>
              <a:rPr lang="ja-JP" altLang="en-US" sz="1200" smtClean="0">
                <a:latin typeface="HGPｺﾞｼｯｸE" pitchFamily="50" charset="-128"/>
                <a:ea typeface="HGPｺﾞｼｯｸE" pitchFamily="50" charset="-128"/>
              </a:rPr>
              <a:t>同じ商品なのに</a:t>
            </a:r>
            <a:endParaRPr lang="en-US" altLang="ja-JP" sz="1200" smtClean="0">
              <a:latin typeface="HGPｺﾞｼｯｸE" pitchFamily="50" charset="-128"/>
              <a:ea typeface="HGPｺﾞｼｯｸE" pitchFamily="50" charset="-128"/>
            </a:endParaRPr>
          </a:p>
          <a:p>
            <a:pPr algn="ctr"/>
            <a:r>
              <a:rPr lang="ja-JP" altLang="en-US" sz="1200" smtClean="0">
                <a:latin typeface="HGPｺﾞｼｯｸE" pitchFamily="50" charset="-128"/>
                <a:ea typeface="HGPｺﾞｼｯｸE" pitchFamily="50" charset="-128"/>
              </a:rPr>
              <a:t>値段がちがう！</a:t>
            </a:r>
            <a:endParaRPr lang="en-US" altLang="ja-JP" sz="1200" smtClean="0">
              <a:latin typeface="HGPｺﾞｼｯｸE" pitchFamily="50" charset="-128"/>
              <a:ea typeface="HGPｺﾞｼｯｸE" pitchFamily="50" charset="-128"/>
            </a:endParaRPr>
          </a:p>
        </p:txBody>
      </p:sp>
      <p:sp>
        <p:nvSpPr>
          <p:cNvPr id="30" name="角丸四角形吹き出し 29"/>
          <p:cNvSpPr/>
          <p:nvPr/>
        </p:nvSpPr>
        <p:spPr>
          <a:xfrm>
            <a:off x="3779912" y="1988840"/>
            <a:ext cx="1224136" cy="864096"/>
          </a:xfrm>
          <a:prstGeom prst="wedgeRoundRectCallout">
            <a:avLst>
              <a:gd name="adj1" fmla="val 50853"/>
              <a:gd name="adj2" fmla="val 6932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smtClean="0">
                <a:latin typeface="HGPｺﾞｼｯｸE" pitchFamily="50" charset="-128"/>
                <a:ea typeface="HGPｺﾞｼｯｸE" pitchFamily="50" charset="-128"/>
              </a:rPr>
              <a:t>外国産と</a:t>
            </a:r>
            <a:endParaRPr lang="en-US" altLang="ja-JP" sz="1200" smtClean="0">
              <a:latin typeface="HGPｺﾞｼｯｸE" pitchFamily="50" charset="-128"/>
              <a:ea typeface="HGPｺﾞｼｯｸE" pitchFamily="50" charset="-128"/>
            </a:endParaRPr>
          </a:p>
          <a:p>
            <a:pPr algn="ctr"/>
            <a:r>
              <a:rPr lang="ja-JP" altLang="en-US" sz="1200" smtClean="0">
                <a:latin typeface="HGPｺﾞｼｯｸE" pitchFamily="50" charset="-128"/>
                <a:ea typeface="HGPｺﾞｼｯｸE" pitchFamily="50" charset="-128"/>
              </a:rPr>
              <a:t>国産・・・</a:t>
            </a:r>
            <a:endParaRPr lang="en-US" altLang="ja-JP" sz="1200" smtClean="0">
              <a:latin typeface="HGPｺﾞｼｯｸE" pitchFamily="50" charset="-128"/>
              <a:ea typeface="HGPｺﾞｼｯｸE" pitchFamily="50" charset="-128"/>
            </a:endParaRPr>
          </a:p>
          <a:p>
            <a:pPr algn="ctr"/>
            <a:r>
              <a:rPr lang="ja-JP" altLang="en-US" sz="1200" smtClean="0">
                <a:latin typeface="HGPｺﾞｼｯｸE" pitchFamily="50" charset="-128"/>
                <a:ea typeface="HGPｺﾞｼｯｸE" pitchFamily="50" charset="-128"/>
              </a:rPr>
              <a:t>産地が違う</a:t>
            </a:r>
            <a:endParaRPr lang="en-US" altLang="ja-JP" sz="1200" smtClean="0">
              <a:latin typeface="HGPｺﾞｼｯｸE" pitchFamily="50" charset="-128"/>
              <a:ea typeface="HGPｺﾞｼｯｸE" pitchFamily="50" charset="-128"/>
            </a:endParaRPr>
          </a:p>
          <a:p>
            <a:pPr algn="ctr"/>
            <a:r>
              <a:rPr lang="ja-JP" altLang="en-US" sz="1200" smtClean="0">
                <a:latin typeface="HGPｺﾞｼｯｸE" pitchFamily="50" charset="-128"/>
                <a:ea typeface="HGPｺﾞｼｯｸE" pitchFamily="50" charset="-128"/>
              </a:rPr>
              <a:t>みたいだよ</a:t>
            </a:r>
            <a:endParaRPr lang="en-US" altLang="ja-JP" sz="1200" smtClean="0">
              <a:latin typeface="HGPｺﾞｼｯｸE" pitchFamily="50" charset="-128"/>
              <a:ea typeface="HGPｺﾞｼｯｸE" pitchFamily="50" charset="-128"/>
            </a:endParaRPr>
          </a:p>
        </p:txBody>
      </p:sp>
      <p:sp>
        <p:nvSpPr>
          <p:cNvPr id="31" name="テキスト ボックス 30"/>
          <p:cNvSpPr txBox="1"/>
          <p:nvPr/>
        </p:nvSpPr>
        <p:spPr>
          <a:xfrm rot="1080000">
            <a:off x="4686080" y="4486211"/>
            <a:ext cx="612668" cy="369332"/>
          </a:xfrm>
          <a:prstGeom prst="rect">
            <a:avLst/>
          </a:prstGeom>
          <a:noFill/>
        </p:spPr>
        <p:txBody>
          <a:bodyPr wrap="none" rtlCol="0">
            <a:spAutoFit/>
          </a:bodyPr>
          <a:lstStyle/>
          <a:p>
            <a:r>
              <a:rPr kumimoji="1" lang="ja-JP" altLang="en-US" smtClean="0">
                <a:latin typeface="HGP創英角ﾎﾟｯﾌﾟ体" pitchFamily="50" charset="-128"/>
                <a:ea typeface="HGP創英角ﾎﾟｯﾌﾟ体" pitchFamily="50" charset="-128"/>
              </a:rPr>
              <a:t>モー</a:t>
            </a:r>
            <a:endParaRPr kumimoji="1" lang="ja-JP" altLang="en-US">
              <a:latin typeface="HGP創英角ﾎﾟｯﾌﾟ体" pitchFamily="50" charset="-128"/>
              <a:ea typeface="HGP創英角ﾎﾟｯﾌﾟ体" pitchFamily="50" charset="-128"/>
            </a:endParaRPr>
          </a:p>
        </p:txBody>
      </p:sp>
      <p:sp>
        <p:nvSpPr>
          <p:cNvPr id="32" name="テキスト ボックス 31"/>
          <p:cNvSpPr txBox="1"/>
          <p:nvPr/>
        </p:nvSpPr>
        <p:spPr>
          <a:xfrm rot="1080000">
            <a:off x="797648" y="4414203"/>
            <a:ext cx="612668" cy="369332"/>
          </a:xfrm>
          <a:prstGeom prst="rect">
            <a:avLst/>
          </a:prstGeom>
          <a:noFill/>
        </p:spPr>
        <p:txBody>
          <a:bodyPr wrap="none" rtlCol="0">
            <a:spAutoFit/>
          </a:bodyPr>
          <a:lstStyle/>
          <a:p>
            <a:r>
              <a:rPr kumimoji="1" lang="en-US" altLang="ja-JP" smtClean="0">
                <a:latin typeface="HGP創英角ﾎﾟｯﾌﾟ体" pitchFamily="50" charset="-128"/>
                <a:ea typeface="HGP創英角ﾎﾟｯﾌﾟ体" pitchFamily="50" charset="-128"/>
              </a:rPr>
              <a:t>moo</a:t>
            </a:r>
          </a:p>
        </p:txBody>
      </p:sp>
      <p:sp>
        <p:nvSpPr>
          <p:cNvPr id="33" name="テキスト ボックス 32"/>
          <p:cNvSpPr txBox="1"/>
          <p:nvPr/>
        </p:nvSpPr>
        <p:spPr>
          <a:xfrm>
            <a:off x="1001388" y="5581689"/>
            <a:ext cx="7101624" cy="1200329"/>
          </a:xfrm>
          <a:prstGeom prst="rect">
            <a:avLst/>
          </a:prstGeom>
          <a:noFill/>
        </p:spPr>
        <p:txBody>
          <a:bodyPr wrap="none" rtlCol="0">
            <a:spAutoFit/>
          </a:bodyPr>
          <a:lstStyle/>
          <a:p>
            <a:pPr algn="ctr"/>
            <a:r>
              <a:rPr lang="ja-JP" altLang="en-US" sz="2400" smtClean="0">
                <a:latin typeface="HGPｺﾞｼｯｸE" pitchFamily="50" charset="-128"/>
                <a:ea typeface="HGPｺﾞｼｯｸE" pitchFamily="50" charset="-128"/>
              </a:rPr>
              <a:t>産地の遠いものには、商品を運ぶときの燃料が増え、</a:t>
            </a:r>
            <a:endParaRPr lang="en-US" altLang="ja-JP" sz="2400" smtClean="0">
              <a:latin typeface="HGPｺﾞｼｯｸE" pitchFamily="50" charset="-128"/>
              <a:ea typeface="HGPｺﾞｼｯｸE" pitchFamily="50" charset="-128"/>
            </a:endParaRPr>
          </a:p>
          <a:p>
            <a:pPr algn="ctr"/>
            <a:r>
              <a:rPr lang="ja-JP" altLang="en-US" sz="2400" smtClean="0">
                <a:latin typeface="HGPｺﾞｼｯｸE" pitchFamily="50" charset="-128"/>
                <a:ea typeface="HGPｺﾞｼｯｸE" pitchFamily="50" charset="-128"/>
              </a:rPr>
              <a:t>発生する二酸化炭素が多くなる・・・。</a:t>
            </a:r>
            <a:endParaRPr lang="en-US" altLang="ja-JP" sz="2400" smtClean="0">
              <a:latin typeface="HGPｺﾞｼｯｸE" pitchFamily="50" charset="-128"/>
              <a:ea typeface="HGPｺﾞｼｯｸE" pitchFamily="50" charset="-128"/>
            </a:endParaRPr>
          </a:p>
          <a:p>
            <a:pPr algn="ctr"/>
            <a:r>
              <a:rPr lang="ja-JP" altLang="en-US" sz="2400" smtClean="0">
                <a:latin typeface="HGPｺﾞｼｯｸE" pitchFamily="50" charset="-128"/>
                <a:ea typeface="HGPｺﾞｼｯｸE" pitchFamily="50" charset="-128"/>
              </a:rPr>
              <a:t>つまり環境に大きな影響をあたえているのです。</a:t>
            </a:r>
            <a:endParaRPr lang="en-US" altLang="ja-JP" sz="2400" smtClean="0">
              <a:latin typeface="HGPｺﾞｼｯｸE" pitchFamily="50" charset="-128"/>
              <a:ea typeface="HGPｺﾞｼｯｸE" pitchFamily="50" charset="-128"/>
            </a:endParaRPr>
          </a:p>
        </p:txBody>
      </p:sp>
      <p:sp>
        <p:nvSpPr>
          <p:cNvPr id="34" name="テキスト ボックス 33"/>
          <p:cNvSpPr txBox="1"/>
          <p:nvPr/>
        </p:nvSpPr>
        <p:spPr>
          <a:xfrm rot="1080000">
            <a:off x="4709348" y="4702235"/>
            <a:ext cx="612668" cy="369332"/>
          </a:xfrm>
          <a:prstGeom prst="rect">
            <a:avLst/>
          </a:prstGeom>
          <a:noFill/>
        </p:spPr>
        <p:txBody>
          <a:bodyPr wrap="none" rtlCol="0">
            <a:spAutoFit/>
          </a:bodyPr>
          <a:lstStyle/>
          <a:p>
            <a:r>
              <a:rPr kumimoji="1" lang="ja-JP" altLang="en-US" smtClean="0">
                <a:latin typeface="HGP創英角ﾎﾟｯﾌﾟ体" pitchFamily="50" charset="-128"/>
                <a:ea typeface="HGP創英角ﾎﾟｯﾌﾟ体" pitchFamily="50" charset="-128"/>
              </a:rPr>
              <a:t>モー</a:t>
            </a:r>
            <a:endParaRPr kumimoji="1" lang="ja-JP" altLang="en-US">
              <a:latin typeface="HGP創英角ﾎﾟｯﾌﾟ体" pitchFamily="50" charset="-128"/>
              <a:ea typeface="HGP創英角ﾎﾟｯﾌﾟ体" pitchFamily="50" charset="-128"/>
            </a:endParaRPr>
          </a:p>
        </p:txBody>
      </p:sp>
      <p:sp>
        <p:nvSpPr>
          <p:cNvPr id="35" name="テキスト ボックス 34"/>
          <p:cNvSpPr txBox="1"/>
          <p:nvPr/>
        </p:nvSpPr>
        <p:spPr>
          <a:xfrm rot="1080000">
            <a:off x="797648" y="4630227"/>
            <a:ext cx="612668" cy="369332"/>
          </a:xfrm>
          <a:prstGeom prst="rect">
            <a:avLst/>
          </a:prstGeom>
          <a:noFill/>
        </p:spPr>
        <p:txBody>
          <a:bodyPr wrap="none" rtlCol="0">
            <a:spAutoFit/>
          </a:bodyPr>
          <a:lstStyle/>
          <a:p>
            <a:r>
              <a:rPr kumimoji="1" lang="en-US" altLang="ja-JP" smtClean="0">
                <a:latin typeface="HGP創英角ﾎﾟｯﾌﾟ体" pitchFamily="50" charset="-128"/>
                <a:ea typeface="HGP創英角ﾎﾟｯﾌﾟ体" pitchFamily="50" charset="-128"/>
              </a:rPr>
              <a:t>moo</a:t>
            </a:r>
          </a:p>
        </p:txBody>
      </p:sp>
      <p:sp>
        <p:nvSpPr>
          <p:cNvPr id="36" name="角丸四角形 35"/>
          <p:cNvSpPr/>
          <p:nvPr/>
        </p:nvSpPr>
        <p:spPr>
          <a:xfrm>
            <a:off x="2987824" y="4509120"/>
            <a:ext cx="1008112" cy="7200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mtClean="0"/>
              <a:t>外国産</a:t>
            </a:r>
            <a:endParaRPr kumimoji="1" lang="en-US" altLang="ja-JP" smtClean="0"/>
          </a:p>
          <a:p>
            <a:pPr algn="ctr"/>
            <a:r>
              <a:rPr lang="en-US" altLang="ja-JP" smtClean="0"/>
              <a:t>298</a:t>
            </a:r>
            <a:r>
              <a:rPr lang="ja-JP" altLang="en-US" smtClean="0"/>
              <a:t>円</a:t>
            </a:r>
            <a:endParaRPr kumimoji="1" lang="ja-JP" altLang="en-US"/>
          </a:p>
        </p:txBody>
      </p:sp>
      <p:sp>
        <p:nvSpPr>
          <p:cNvPr id="37" name="角丸四角形 36"/>
          <p:cNvSpPr/>
          <p:nvPr/>
        </p:nvSpPr>
        <p:spPr>
          <a:xfrm>
            <a:off x="7020272" y="4509120"/>
            <a:ext cx="1008112" cy="7200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mtClean="0"/>
              <a:t>国産</a:t>
            </a:r>
            <a:endParaRPr kumimoji="1" lang="en-US" altLang="ja-JP" smtClean="0"/>
          </a:p>
          <a:p>
            <a:pPr algn="ctr"/>
            <a:r>
              <a:rPr lang="en-US" altLang="ja-JP" smtClean="0"/>
              <a:t>398</a:t>
            </a:r>
            <a:r>
              <a:rPr lang="ja-JP" altLang="en-US" smtClean="0"/>
              <a:t>円</a:t>
            </a:r>
            <a:endParaRPr kumimoji="1" lang="ja-JP" altLang="en-US"/>
          </a:p>
        </p:txBody>
      </p:sp>
      <p:pic>
        <p:nvPicPr>
          <p:cNvPr id="38" name="Picture 2" descr="C:\Users\scc12\Desktop\パワーポイント\niku_gyu.png"/>
          <p:cNvPicPr>
            <a:picLocks noChangeAspect="1" noChangeArrowheads="1"/>
          </p:cNvPicPr>
          <p:nvPr/>
        </p:nvPicPr>
        <p:blipFill>
          <a:blip r:embed="rId3" cstate="print"/>
          <a:srcRect/>
          <a:stretch>
            <a:fillRect/>
          </a:stretch>
        </p:blipFill>
        <p:spPr bwMode="auto">
          <a:xfrm>
            <a:off x="6156176" y="4653136"/>
            <a:ext cx="733632" cy="560312"/>
          </a:xfrm>
          <a:prstGeom prst="rect">
            <a:avLst/>
          </a:prstGeom>
          <a:noFill/>
        </p:spPr>
      </p:pic>
      <p:grpSp>
        <p:nvGrpSpPr>
          <p:cNvPr id="39" name="グループ化 38"/>
          <p:cNvGrpSpPr/>
          <p:nvPr/>
        </p:nvGrpSpPr>
        <p:grpSpPr>
          <a:xfrm>
            <a:off x="8604448" y="6499341"/>
            <a:ext cx="539552" cy="458051"/>
            <a:chOff x="1314540" y="2636912"/>
            <a:chExt cx="881196" cy="748089"/>
          </a:xfrm>
        </p:grpSpPr>
        <p:pic>
          <p:nvPicPr>
            <p:cNvPr id="40" name="Picture 2" descr="C:\Users\scc12\Desktop\パワーポイント\computer_mouse.png"/>
            <p:cNvPicPr>
              <a:picLocks noChangeAspect="1" noChangeArrowheads="1"/>
            </p:cNvPicPr>
            <p:nvPr/>
          </p:nvPicPr>
          <p:blipFill>
            <a:blip r:embed="rId8" cstate="print"/>
            <a:srcRect/>
            <a:stretch>
              <a:fillRect/>
            </a:stretch>
          </p:blipFill>
          <p:spPr bwMode="auto">
            <a:xfrm>
              <a:off x="1331640" y="2636912"/>
              <a:ext cx="713806" cy="601381"/>
            </a:xfrm>
            <a:prstGeom prst="rect">
              <a:avLst/>
            </a:prstGeom>
            <a:noFill/>
          </p:spPr>
        </p:pic>
        <p:sp>
          <p:nvSpPr>
            <p:cNvPr id="41" name="テキスト ボックス 40"/>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spTree>
    <p:extLst>
      <p:ext uri="{BB962C8B-B14F-4D97-AF65-F5344CB8AC3E}">
        <p14:creationId xmlns:p14="http://schemas.microsoft.com/office/powerpoint/2010/main" val="1369337053"/>
      </p:ext>
    </p:extLst>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remove" grpId="0" nodeType="afterEffect">
                                  <p:stCondLst>
                                    <p:cond delay="0"/>
                                  </p:stCondLst>
                                  <p:childTnLst>
                                    <p:animScale>
                                      <p:cBhvr>
                                        <p:cTn id="6" dur="2000" fill="hold"/>
                                        <p:tgtEl>
                                          <p:spTgt spid="23"/>
                                        </p:tgtEl>
                                      </p:cBhvr>
                                      <p:by x="110000" y="110000"/>
                                    </p:animScale>
                                  </p:childTnLst>
                                </p:cTn>
                              </p:par>
                              <p:par>
                                <p:cTn id="7" presetID="6" presetClass="emph" presetSubtype="0" fill="remove" grpId="0" nodeType="withEffect">
                                  <p:stCondLst>
                                    <p:cond delay="0"/>
                                  </p:stCondLst>
                                  <p:childTnLst>
                                    <p:animScale>
                                      <p:cBhvr>
                                        <p:cTn id="8" dur="2000" fill="hold"/>
                                        <p:tgtEl>
                                          <p:spTgt spid="22"/>
                                        </p:tgtEl>
                                      </p:cBhvr>
                                      <p:by x="110000" y="110000"/>
                                    </p:animScale>
                                  </p:childTnLst>
                                </p:cTn>
                              </p:par>
                            </p:childTnLst>
                          </p:cTn>
                        </p:par>
                        <p:par>
                          <p:cTn id="9" fill="hold">
                            <p:stCondLst>
                              <p:cond delay="2000"/>
                            </p:stCondLst>
                            <p:childTnLst>
                              <p:par>
                                <p:cTn id="10" presetID="0" presetClass="path" presetSubtype="0" accel="50000" decel="50000" fill="hold" grpId="0" nodeType="afterEffect">
                                  <p:stCondLst>
                                    <p:cond delay="3000"/>
                                  </p:stCondLst>
                                  <p:childTnLst>
                                    <p:animMotion origin="layout" path="M 0 0 C -0.00295 -0.01041 -0.04306 -0.02706 -0.04809 -0.02012 C -0.05313 -0.01318 -0.03941 0.03954 -0.03038 0.04232 C -0.02135 0.0451 0.00295 0.01041 0 0 Z " pathEditMode="relative" ptsTypes="aaaa">
                                      <p:cBhvr>
                                        <p:cTn id="11" dur="2000" fill="hold"/>
                                        <p:tgtEl>
                                          <p:spTgt spid="32"/>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0 0 C -0.00295 -0.01041 -0.04306 -0.02706 -0.04809 -0.02012 C -0.05313 -0.01318 -0.03941 0.03954 -0.03038 0.04232 C -0.02135 0.0451 0.00295 0.01041 0 0 Z " pathEditMode="relative" ptsTypes="aaaa">
                                      <p:cBhvr>
                                        <p:cTn id="13" dur="2000" fill="hold"/>
                                        <p:tgtEl>
                                          <p:spTgt spid="35"/>
                                        </p:tgtEl>
                                        <p:attrNameLst>
                                          <p:attrName>ppt_x</p:attrName>
                                          <p:attrName>ppt_y</p:attrName>
                                        </p:attrNameLst>
                                      </p:cBhvr>
                                    </p:animMotion>
                                  </p:childTnLst>
                                </p:cTn>
                              </p:par>
                            </p:childTnLst>
                          </p:cTn>
                        </p:par>
                        <p:par>
                          <p:cTn id="14" fill="hold">
                            <p:stCondLst>
                              <p:cond delay="7000"/>
                            </p:stCondLst>
                            <p:childTnLst>
                              <p:par>
                                <p:cTn id="15" presetID="0" presetClass="path" presetSubtype="0" accel="50000" decel="50000" fill="hold" grpId="0" nodeType="afterEffect">
                                  <p:stCondLst>
                                    <p:cond delay="2000"/>
                                  </p:stCondLst>
                                  <p:childTnLst>
                                    <p:animMotion origin="layout" path="M 0 0 C -0.00295 -0.01041 -0.04306 -0.02706 -0.04809 -0.02012 C -0.05313 -0.01318 -0.03941 0.03954 -0.03038 0.04232 C -0.02135 0.0451 0.00295 0.01041 0 0 Z " pathEditMode="relative" ptsTypes="aaaa">
                                      <p:cBhvr>
                                        <p:cTn id="16" dur="2000" fill="hold"/>
                                        <p:tgtEl>
                                          <p:spTgt spid="31"/>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C -0.00295 -0.01041 -0.04306 -0.02706 -0.04809 -0.02012 C -0.05313 -0.01318 -0.03941 0.03954 -0.03038 0.04232 C -0.02135 0.0451 0.00295 0.01041 0 0 Z " pathEditMode="relative" ptsTypes="aaaa">
                                      <p:cBhvr>
                                        <p:cTn id="18" dur="2000" fill="hold"/>
                                        <p:tgtEl>
                                          <p:spTgt spid="34"/>
                                        </p:tgtEl>
                                        <p:attrNameLst>
                                          <p:attrName>ppt_x</p:attrName>
                                          <p:attrName>ppt_y</p:attrName>
                                        </p:attrNameLst>
                                      </p:cBhvr>
                                    </p:animMotion>
                                  </p:childTnLst>
                                </p:cTn>
                              </p:par>
                            </p:childTnLst>
                          </p:cTn>
                        </p:par>
                        <p:par>
                          <p:cTn id="19" fill="hold">
                            <p:stCondLst>
                              <p:cond delay="11000"/>
                            </p:stCondLst>
                            <p:childTnLst>
                              <p:par>
                                <p:cTn id="20" presetID="3" presetClass="entr" presetSubtype="1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1" grpId="0"/>
      <p:bldP spid="32" grpId="0"/>
      <p:bldP spid="34" grpId="0"/>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07504" y="116632"/>
            <a:ext cx="1944216" cy="506958"/>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循環型社会</a:t>
            </a:r>
            <a:endParaRPr kumimoji="1" lang="ja-JP" altLang="en-US"/>
          </a:p>
        </p:txBody>
      </p:sp>
      <p:sp>
        <p:nvSpPr>
          <p:cNvPr id="6" name="角丸四角形 5"/>
          <p:cNvSpPr/>
          <p:nvPr/>
        </p:nvSpPr>
        <p:spPr>
          <a:xfrm>
            <a:off x="177548" y="1412776"/>
            <a:ext cx="8642924" cy="144016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 name="角丸四角形 8"/>
          <p:cNvSpPr/>
          <p:nvPr/>
        </p:nvSpPr>
        <p:spPr>
          <a:xfrm>
            <a:off x="177548" y="2924944"/>
            <a:ext cx="8642924" cy="1440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角丸四角形 9"/>
          <p:cNvSpPr/>
          <p:nvPr/>
        </p:nvSpPr>
        <p:spPr>
          <a:xfrm>
            <a:off x="177548" y="4509120"/>
            <a:ext cx="8642924"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2" name="角丸四角形 11"/>
          <p:cNvSpPr/>
          <p:nvPr/>
        </p:nvSpPr>
        <p:spPr>
          <a:xfrm>
            <a:off x="251520" y="1484784"/>
            <a:ext cx="1524530" cy="12241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mtClean="0">
                <a:latin typeface="HGP創英角ﾎﾟｯﾌﾟ体" pitchFamily="50" charset="-128"/>
                <a:ea typeface="HGP創英角ﾎﾟｯﾌﾟ体" pitchFamily="50" charset="-128"/>
              </a:rPr>
              <a:t>リデュース</a:t>
            </a:r>
            <a:endParaRPr kumimoji="1" lang="en-US" altLang="ja-JP" smtClean="0">
              <a:latin typeface="HGP創英角ﾎﾟｯﾌﾟ体" pitchFamily="50" charset="-128"/>
              <a:ea typeface="HGP創英角ﾎﾟｯﾌﾟ体" pitchFamily="50" charset="-128"/>
            </a:endParaRPr>
          </a:p>
          <a:p>
            <a:pPr algn="ctr"/>
            <a:r>
              <a:rPr kumimoji="1" lang="ja-JP" altLang="en-US" smtClean="0">
                <a:latin typeface="HGP創英角ﾎﾟｯﾌﾟ体" pitchFamily="50" charset="-128"/>
                <a:ea typeface="HGP創英角ﾎﾟｯﾌﾟ体" pitchFamily="50" charset="-128"/>
              </a:rPr>
              <a:t>（Ｒｅｄｕｃｅ）</a:t>
            </a:r>
            <a:endParaRPr kumimoji="1" lang="ja-JP" altLang="en-US">
              <a:latin typeface="HGP創英角ﾎﾟｯﾌﾟ体" pitchFamily="50" charset="-128"/>
              <a:ea typeface="HGP創英角ﾎﾟｯﾌﾟ体" pitchFamily="50" charset="-128"/>
            </a:endParaRPr>
          </a:p>
        </p:txBody>
      </p:sp>
      <p:sp>
        <p:nvSpPr>
          <p:cNvPr id="13" name="角丸四角形 12"/>
          <p:cNvSpPr/>
          <p:nvPr/>
        </p:nvSpPr>
        <p:spPr>
          <a:xfrm>
            <a:off x="251520" y="2996952"/>
            <a:ext cx="1524530" cy="122413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mtClean="0">
                <a:latin typeface="HGP創英角ﾎﾟｯﾌﾟ体" pitchFamily="50" charset="-128"/>
                <a:ea typeface="HGP創英角ﾎﾟｯﾌﾟ体" pitchFamily="50" charset="-128"/>
              </a:rPr>
              <a:t>リユース</a:t>
            </a:r>
            <a:endParaRPr kumimoji="1" lang="en-US" altLang="ja-JP" smtClean="0">
              <a:latin typeface="HGP創英角ﾎﾟｯﾌﾟ体" pitchFamily="50" charset="-128"/>
              <a:ea typeface="HGP創英角ﾎﾟｯﾌﾟ体" pitchFamily="50" charset="-128"/>
            </a:endParaRPr>
          </a:p>
          <a:p>
            <a:pPr algn="ctr"/>
            <a:r>
              <a:rPr lang="ja-JP" altLang="en-US" smtClean="0">
                <a:latin typeface="HGP創英角ﾎﾟｯﾌﾟ体" pitchFamily="50" charset="-128"/>
                <a:ea typeface="HGP創英角ﾎﾟｯﾌﾟ体" pitchFamily="50" charset="-128"/>
              </a:rPr>
              <a:t>（Ｒｅｕｓｅ）</a:t>
            </a:r>
            <a:endParaRPr kumimoji="1" lang="ja-JP" altLang="en-US">
              <a:latin typeface="HGP創英角ﾎﾟｯﾌﾟ体" pitchFamily="50" charset="-128"/>
              <a:ea typeface="HGP創英角ﾎﾟｯﾌﾟ体" pitchFamily="50" charset="-128"/>
            </a:endParaRPr>
          </a:p>
        </p:txBody>
      </p:sp>
      <p:sp>
        <p:nvSpPr>
          <p:cNvPr id="14" name="角丸四角形 13"/>
          <p:cNvSpPr/>
          <p:nvPr/>
        </p:nvSpPr>
        <p:spPr>
          <a:xfrm>
            <a:off x="251520" y="4581128"/>
            <a:ext cx="1524530" cy="122413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mtClean="0">
                <a:latin typeface="HGP創英角ﾎﾟｯﾌﾟ体" pitchFamily="50" charset="-128"/>
                <a:ea typeface="HGP創英角ﾎﾟｯﾌﾟ体" pitchFamily="50" charset="-128"/>
              </a:rPr>
              <a:t>リサイクル</a:t>
            </a:r>
            <a:endParaRPr kumimoji="1" lang="en-US" altLang="ja-JP" smtClean="0">
              <a:latin typeface="HGP創英角ﾎﾟｯﾌﾟ体" pitchFamily="50" charset="-128"/>
              <a:ea typeface="HGP創英角ﾎﾟｯﾌﾟ体" pitchFamily="50" charset="-128"/>
            </a:endParaRPr>
          </a:p>
          <a:p>
            <a:pPr algn="ctr"/>
            <a:r>
              <a:rPr lang="ja-JP" altLang="en-US" sz="1600" smtClean="0">
                <a:latin typeface="HGP創英角ﾎﾟｯﾌﾟ体" pitchFamily="50" charset="-128"/>
                <a:ea typeface="HGP創英角ﾎﾟｯﾌﾟ体" pitchFamily="50" charset="-128"/>
              </a:rPr>
              <a:t>（Ｒｅｃｙｃｌｅ）</a:t>
            </a:r>
            <a:endParaRPr kumimoji="1" lang="ja-JP" altLang="en-US" sz="1600">
              <a:latin typeface="HGP創英角ﾎﾟｯﾌﾟ体" pitchFamily="50" charset="-128"/>
              <a:ea typeface="HGP創英角ﾎﾟｯﾌﾟ体" pitchFamily="50" charset="-128"/>
            </a:endParaRPr>
          </a:p>
        </p:txBody>
      </p:sp>
      <p:sp>
        <p:nvSpPr>
          <p:cNvPr id="15" name="正方形/長方形 14"/>
          <p:cNvSpPr/>
          <p:nvPr/>
        </p:nvSpPr>
        <p:spPr>
          <a:xfrm>
            <a:off x="251520" y="6021288"/>
            <a:ext cx="8640960" cy="720080"/>
          </a:xfrm>
          <a:prstGeom prst="rect">
            <a:avLst/>
          </a:prstGeom>
          <a:ln>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b="1" smtClean="0">
                <a:solidFill>
                  <a:srgbClr val="FF0000"/>
                </a:solidFill>
              </a:rPr>
              <a:t>※</a:t>
            </a:r>
            <a:r>
              <a:rPr kumimoji="1" lang="ja-JP" altLang="en-US" b="1" smtClean="0">
                <a:solidFill>
                  <a:srgbClr val="FF0000"/>
                </a:solidFill>
              </a:rPr>
              <a:t>リフューズ（Ｒｅｆｕｓｅ）・・・不要な物、余計なものは、断る。</a:t>
            </a:r>
            <a:endParaRPr kumimoji="1" lang="en-US" altLang="ja-JP" b="1" smtClean="0">
              <a:solidFill>
                <a:srgbClr val="FF0000"/>
              </a:solidFill>
            </a:endParaRPr>
          </a:p>
          <a:p>
            <a:pPr algn="ctr"/>
            <a:r>
              <a:rPr lang="ja-JP" altLang="en-US" b="1" smtClean="0"/>
              <a:t>例）・マイバッグを持参して、レジ袋をもらわない。・家にあるものは買わない</a:t>
            </a:r>
            <a:r>
              <a:rPr lang="ja-JP" altLang="en-US" smtClean="0"/>
              <a:t>。</a:t>
            </a:r>
            <a:endParaRPr kumimoji="1" lang="ja-JP" altLang="en-US"/>
          </a:p>
        </p:txBody>
      </p:sp>
      <p:sp>
        <p:nvSpPr>
          <p:cNvPr id="17" name="正方形/長方形 16"/>
          <p:cNvSpPr/>
          <p:nvPr/>
        </p:nvSpPr>
        <p:spPr>
          <a:xfrm>
            <a:off x="131594" y="191542"/>
            <a:ext cx="8993168" cy="1234953"/>
          </a:xfrm>
          <a:prstGeom prst="rect">
            <a:avLst/>
          </a:prstGeom>
        </p:spPr>
        <p:txBody>
          <a:bodyPr wrap="none">
            <a:spAutoFit/>
          </a:bodyPr>
          <a:lstStyle/>
          <a:p>
            <a:pPr>
              <a:lnSpc>
                <a:spcPct val="120000"/>
              </a:lnSpc>
            </a:pPr>
            <a:r>
              <a:rPr lang="ja-JP" altLang="en-US" sz="1600" smtClean="0">
                <a:latin typeface="HGPｺﾞｼｯｸE" pitchFamily="50" charset="-128"/>
                <a:ea typeface="HGPｺﾞｼｯｸE" pitchFamily="50" charset="-128"/>
              </a:rPr>
              <a:t>　　　　　　　　　　　　　　　循環型社会とは、限りある大切な資源をできるだけ長く使い続けられるように工</a:t>
            </a:r>
            <a:endParaRPr lang="en-US" altLang="ja-JP" sz="1600" smtClean="0">
              <a:latin typeface="HGPｺﾞｼｯｸE" pitchFamily="50" charset="-128"/>
              <a:ea typeface="HGPｺﾞｼｯｸE" pitchFamily="50" charset="-128"/>
            </a:endParaRPr>
          </a:p>
          <a:p>
            <a:pPr>
              <a:lnSpc>
                <a:spcPct val="120000"/>
              </a:lnSpc>
            </a:pPr>
            <a:r>
              <a:rPr lang="ja-JP" altLang="en-US" sz="1600" smtClean="0">
                <a:latin typeface="HGPｺﾞｼｯｸE" pitchFamily="50" charset="-128"/>
                <a:ea typeface="HGPｺﾞｼｯｸE" pitchFamily="50" charset="-128"/>
              </a:rPr>
              <a:t>　　　　　　　　　　　　　　夫し、環境への負荷をできるだけ少なくすることをめざす社会のことをいいます。</a:t>
            </a:r>
            <a:endParaRPr lang="en-US" altLang="ja-JP" sz="1600" smtClean="0">
              <a:latin typeface="HGPｺﾞｼｯｸE" pitchFamily="50" charset="-128"/>
              <a:ea typeface="HGPｺﾞｼｯｸE" pitchFamily="50" charset="-128"/>
            </a:endParaRPr>
          </a:p>
          <a:p>
            <a:pPr>
              <a:lnSpc>
                <a:spcPct val="120000"/>
              </a:lnSpc>
            </a:pPr>
            <a:r>
              <a:rPr lang="ja-JP" altLang="en-US" sz="1600" smtClean="0">
                <a:latin typeface="HGPｺﾞｼｯｸE" pitchFamily="50" charset="-128"/>
                <a:ea typeface="HGPｺﾞｼｯｸE" pitchFamily="50" charset="-128"/>
              </a:rPr>
              <a:t>　循環型社会は、リデュース（発生抑制）、リユース（再使用）、リサイクル（再資源化）の３Ｒを基本的な</a:t>
            </a:r>
            <a:endParaRPr lang="en-US" altLang="ja-JP" sz="1600" smtClean="0">
              <a:latin typeface="HGPｺﾞｼｯｸE" pitchFamily="50" charset="-128"/>
              <a:ea typeface="HGPｺﾞｼｯｸE" pitchFamily="50" charset="-128"/>
            </a:endParaRPr>
          </a:p>
          <a:p>
            <a:pPr>
              <a:lnSpc>
                <a:spcPct val="120000"/>
              </a:lnSpc>
            </a:pPr>
            <a:r>
              <a:rPr lang="ja-JP" altLang="en-US" sz="1600" smtClean="0">
                <a:latin typeface="HGPｺﾞｼｯｸE" pitchFamily="50" charset="-128"/>
                <a:ea typeface="HGPｺﾞｼｯｸE" pitchFamily="50" charset="-128"/>
              </a:rPr>
              <a:t>考えとしていますが、</a:t>
            </a:r>
            <a:r>
              <a:rPr lang="en-US" altLang="ja-JP" sz="1600" smtClean="0">
                <a:latin typeface="HGPｺﾞｼｯｸE" pitchFamily="50" charset="-128"/>
                <a:ea typeface="HGPｺﾞｼｯｸE" pitchFamily="50" charset="-128"/>
              </a:rPr>
              <a:t>※</a:t>
            </a:r>
            <a:r>
              <a:rPr lang="ja-JP" altLang="en-US" sz="1600" smtClean="0">
                <a:latin typeface="HGPｺﾞｼｯｸE" pitchFamily="50" charset="-128"/>
                <a:ea typeface="HGPｺﾞｼｯｸE" pitchFamily="50" charset="-128"/>
              </a:rPr>
              <a:t>リフューズ（断る）を追加して４Ｒという考え方もあります。</a:t>
            </a:r>
            <a:endParaRPr lang="ja-JP" altLang="en-US" sz="1600">
              <a:latin typeface="HGPｺﾞｼｯｸE" pitchFamily="50" charset="-128"/>
              <a:ea typeface="HGPｺﾞｼｯｸE" pitchFamily="50" charset="-128"/>
            </a:endParaRPr>
          </a:p>
        </p:txBody>
      </p:sp>
      <p:sp>
        <p:nvSpPr>
          <p:cNvPr id="18" name="正方形/長方形 17"/>
          <p:cNvSpPr/>
          <p:nvPr/>
        </p:nvSpPr>
        <p:spPr>
          <a:xfrm>
            <a:off x="1763688" y="1484784"/>
            <a:ext cx="5742278" cy="646331"/>
          </a:xfrm>
          <a:prstGeom prst="rect">
            <a:avLst/>
          </a:prstGeom>
        </p:spPr>
        <p:txBody>
          <a:bodyPr wrap="none">
            <a:spAutoFit/>
          </a:bodyPr>
          <a:lstStyle/>
          <a:p>
            <a:r>
              <a:rPr lang="ja-JP" altLang="en-US" smtClean="0">
                <a:solidFill>
                  <a:srgbClr val="FF0000"/>
                </a:solidFill>
                <a:latin typeface="HGPｺﾞｼｯｸE" pitchFamily="50" charset="-128"/>
                <a:ea typeface="HGPｺﾞｼｯｸE" pitchFamily="50" charset="-128"/>
              </a:rPr>
              <a:t>効率よく資源を利用し、廃棄物となってしまうような形での</a:t>
            </a:r>
            <a:endParaRPr lang="en-US" altLang="ja-JP" smtClean="0">
              <a:solidFill>
                <a:srgbClr val="FF0000"/>
              </a:solidFill>
            </a:endParaRPr>
          </a:p>
          <a:p>
            <a:r>
              <a:rPr lang="ja-JP" altLang="en-US" smtClean="0">
                <a:solidFill>
                  <a:srgbClr val="FF0000"/>
                </a:solidFill>
                <a:latin typeface="HGPｺﾞｼｯｸE" pitchFamily="50" charset="-128"/>
                <a:ea typeface="HGPｺﾞｼｯｸE" pitchFamily="50" charset="-128"/>
              </a:rPr>
              <a:t>資源の使用をおさえる。</a:t>
            </a:r>
            <a:endParaRPr lang="en-US" altLang="ja-JP" smtClean="0">
              <a:solidFill>
                <a:srgbClr val="FF0000"/>
              </a:solidFill>
              <a:latin typeface="HGPｺﾞｼｯｸE" pitchFamily="50" charset="-128"/>
              <a:ea typeface="HGPｺﾞｼｯｸE" pitchFamily="50" charset="-128"/>
            </a:endParaRPr>
          </a:p>
        </p:txBody>
      </p:sp>
      <p:sp>
        <p:nvSpPr>
          <p:cNvPr id="19" name="正方形/長方形 18"/>
          <p:cNvSpPr/>
          <p:nvPr/>
        </p:nvSpPr>
        <p:spPr>
          <a:xfrm>
            <a:off x="1763688" y="2996952"/>
            <a:ext cx="3948517" cy="369332"/>
          </a:xfrm>
          <a:prstGeom prst="rect">
            <a:avLst/>
          </a:prstGeom>
        </p:spPr>
        <p:txBody>
          <a:bodyPr wrap="none">
            <a:spAutoFit/>
          </a:bodyPr>
          <a:lstStyle/>
          <a:p>
            <a:r>
              <a:rPr lang="ja-JP" altLang="en-US" smtClean="0">
                <a:solidFill>
                  <a:srgbClr val="FF0000"/>
                </a:solidFill>
                <a:latin typeface="HGPｺﾞｼｯｸE" pitchFamily="50" charset="-128"/>
                <a:ea typeface="HGPｺﾞｼｯｸE" pitchFamily="50" charset="-128"/>
              </a:rPr>
              <a:t>使用済みの製品や部品をくり返し使う。</a:t>
            </a:r>
            <a:endParaRPr lang="en-US" altLang="ja-JP" smtClean="0">
              <a:solidFill>
                <a:srgbClr val="FF0000"/>
              </a:solidFill>
              <a:latin typeface="HGPｺﾞｼｯｸE" pitchFamily="50" charset="-128"/>
              <a:ea typeface="HGPｺﾞｼｯｸE" pitchFamily="50" charset="-128"/>
            </a:endParaRPr>
          </a:p>
        </p:txBody>
      </p:sp>
      <p:sp>
        <p:nvSpPr>
          <p:cNvPr id="20" name="正方形/長方形 19"/>
          <p:cNvSpPr/>
          <p:nvPr/>
        </p:nvSpPr>
        <p:spPr>
          <a:xfrm>
            <a:off x="1782050" y="4582869"/>
            <a:ext cx="5599610" cy="646331"/>
          </a:xfrm>
          <a:prstGeom prst="rect">
            <a:avLst/>
          </a:prstGeom>
        </p:spPr>
        <p:txBody>
          <a:bodyPr wrap="none">
            <a:spAutoFit/>
          </a:bodyPr>
          <a:lstStyle/>
          <a:p>
            <a:r>
              <a:rPr lang="ja-JP" altLang="en-US" smtClean="0">
                <a:solidFill>
                  <a:srgbClr val="FF0000"/>
                </a:solidFill>
                <a:latin typeface="HGPｺﾞｼｯｸE" pitchFamily="50" charset="-128"/>
                <a:ea typeface="HGPｺﾞｼｯｸE" pitchFamily="50" charset="-128"/>
              </a:rPr>
              <a:t>使用済みの製品などを再資源化したり、熱エネルギーに</a:t>
            </a:r>
            <a:endParaRPr lang="en-US" altLang="ja-JP" smtClean="0">
              <a:solidFill>
                <a:srgbClr val="FF0000"/>
              </a:solidFill>
              <a:latin typeface="HGPｺﾞｼｯｸE" pitchFamily="50" charset="-128"/>
              <a:ea typeface="HGPｺﾞｼｯｸE" pitchFamily="50" charset="-128"/>
            </a:endParaRPr>
          </a:p>
          <a:p>
            <a:r>
              <a:rPr lang="ja-JP" altLang="en-US" smtClean="0">
                <a:solidFill>
                  <a:srgbClr val="FF0000"/>
                </a:solidFill>
                <a:latin typeface="HGPｺﾞｼｯｸE" pitchFamily="50" charset="-128"/>
                <a:ea typeface="HGPｺﾞｼｯｸE" pitchFamily="50" charset="-128"/>
              </a:rPr>
              <a:t>したりして利用する。</a:t>
            </a:r>
            <a:endParaRPr lang="en-US" altLang="ja-JP" smtClean="0">
              <a:solidFill>
                <a:srgbClr val="FF0000"/>
              </a:solidFill>
              <a:latin typeface="HGPｺﾞｼｯｸE" pitchFamily="50" charset="-128"/>
              <a:ea typeface="HGPｺﾞｼｯｸE" pitchFamily="50" charset="-128"/>
            </a:endParaRPr>
          </a:p>
        </p:txBody>
      </p:sp>
      <p:sp>
        <p:nvSpPr>
          <p:cNvPr id="21" name="正方形/長方形 20"/>
          <p:cNvSpPr/>
          <p:nvPr/>
        </p:nvSpPr>
        <p:spPr>
          <a:xfrm>
            <a:off x="1782050" y="2062589"/>
            <a:ext cx="5753498" cy="646331"/>
          </a:xfrm>
          <a:prstGeom prst="rect">
            <a:avLst/>
          </a:prstGeom>
        </p:spPr>
        <p:txBody>
          <a:bodyPr wrap="none">
            <a:spAutoFit/>
          </a:bodyPr>
          <a:lstStyle/>
          <a:p>
            <a:r>
              <a:rPr lang="ja-JP" altLang="en-US" b="1" smtClean="0">
                <a:latin typeface="HGPｺﾞｼｯｸM" pitchFamily="50" charset="-128"/>
                <a:ea typeface="HGPｺﾞｼｯｸM" pitchFamily="50" charset="-128"/>
              </a:rPr>
              <a:t>例）・必要ないのは買わない　・つめかえ用のあるものを選ぶ</a:t>
            </a:r>
            <a:endParaRPr lang="en-US" altLang="ja-JP" b="1" smtClean="0">
              <a:latin typeface="HGPｺﾞｼｯｸM" pitchFamily="50" charset="-128"/>
              <a:ea typeface="HGPｺﾞｼｯｸM" pitchFamily="50" charset="-128"/>
            </a:endParaRPr>
          </a:p>
          <a:p>
            <a:r>
              <a:rPr lang="ja-JP" altLang="en-US" b="1" smtClean="0">
                <a:latin typeface="HGPｺﾞｼｯｸM" pitchFamily="50" charset="-128"/>
                <a:ea typeface="HGPｺﾞｼｯｸM" pitchFamily="50" charset="-128"/>
              </a:rPr>
              <a:t>　　 ・むだな包装を断る　・長く、大事に使う</a:t>
            </a:r>
            <a:endParaRPr lang="en-US" altLang="ja-JP" b="1" smtClean="0">
              <a:latin typeface="HGPｺﾞｼｯｸM" pitchFamily="50" charset="-128"/>
              <a:ea typeface="HGPｺﾞｼｯｸM" pitchFamily="50" charset="-128"/>
            </a:endParaRPr>
          </a:p>
        </p:txBody>
      </p:sp>
      <p:sp>
        <p:nvSpPr>
          <p:cNvPr id="23" name="正方形/長方形 22"/>
          <p:cNvSpPr/>
          <p:nvPr/>
        </p:nvSpPr>
        <p:spPr>
          <a:xfrm>
            <a:off x="1763688" y="3429000"/>
            <a:ext cx="5261377" cy="923330"/>
          </a:xfrm>
          <a:prstGeom prst="rect">
            <a:avLst/>
          </a:prstGeom>
        </p:spPr>
        <p:txBody>
          <a:bodyPr wrap="none">
            <a:spAutoFit/>
          </a:bodyPr>
          <a:lstStyle/>
          <a:p>
            <a:r>
              <a:rPr lang="ja-JP" altLang="en-US" b="1" smtClean="0">
                <a:latin typeface="HGPｺﾞｼｯｸM" pitchFamily="50" charset="-128"/>
                <a:ea typeface="HGPｺﾞｼｯｸM" pitchFamily="50" charset="-128"/>
              </a:rPr>
              <a:t>例）・使用済みの製品の回収に協力する　</a:t>
            </a:r>
            <a:endParaRPr lang="en-US" altLang="ja-JP" b="1" smtClean="0">
              <a:latin typeface="HGPｺﾞｼｯｸM" pitchFamily="50" charset="-128"/>
              <a:ea typeface="HGPｺﾞｼｯｸM" pitchFamily="50" charset="-128"/>
            </a:endParaRPr>
          </a:p>
          <a:p>
            <a:r>
              <a:rPr lang="ja-JP" altLang="en-US" b="1" smtClean="0">
                <a:latin typeface="HGPｺﾞｼｯｸM" pitchFamily="50" charset="-128"/>
                <a:ea typeface="HGPｺﾞｼｯｸM" pitchFamily="50" charset="-128"/>
              </a:rPr>
              <a:t>　   ・リサイクルショップや不用品交換などを利用する</a:t>
            </a:r>
            <a:endParaRPr lang="en-US" altLang="ja-JP" b="1" smtClean="0">
              <a:latin typeface="HGPｺﾞｼｯｸM" pitchFamily="50" charset="-128"/>
              <a:ea typeface="HGPｺﾞｼｯｸM" pitchFamily="50" charset="-128"/>
            </a:endParaRPr>
          </a:p>
          <a:p>
            <a:r>
              <a:rPr lang="ja-JP" altLang="en-US" b="1" smtClean="0">
                <a:latin typeface="HGPｺﾞｼｯｸM" pitchFamily="50" charset="-128"/>
                <a:ea typeface="HGPｺﾞｼｯｸM" pitchFamily="50" charset="-128"/>
              </a:rPr>
              <a:t>     ・人にゆずったり、交換したりする　　　　　　　　　　　</a:t>
            </a:r>
            <a:endParaRPr lang="en-US" altLang="ja-JP" b="1" smtClean="0">
              <a:latin typeface="HGPｺﾞｼｯｸM" pitchFamily="50" charset="-128"/>
              <a:ea typeface="HGPｺﾞｼｯｸM" pitchFamily="50" charset="-128"/>
            </a:endParaRPr>
          </a:p>
        </p:txBody>
      </p:sp>
      <p:sp>
        <p:nvSpPr>
          <p:cNvPr id="24" name="正方形/長方形 23"/>
          <p:cNvSpPr/>
          <p:nvPr/>
        </p:nvSpPr>
        <p:spPr>
          <a:xfrm>
            <a:off x="1763688" y="5157192"/>
            <a:ext cx="3714478" cy="646331"/>
          </a:xfrm>
          <a:prstGeom prst="rect">
            <a:avLst/>
          </a:prstGeom>
        </p:spPr>
        <p:txBody>
          <a:bodyPr wrap="none">
            <a:spAutoFit/>
          </a:bodyPr>
          <a:lstStyle/>
          <a:p>
            <a:r>
              <a:rPr lang="ja-JP" altLang="en-US" b="1" smtClean="0">
                <a:latin typeface="HGPｺﾞｼｯｸM" pitchFamily="50" charset="-128"/>
                <a:ea typeface="HGPｺﾞｼｯｸM" pitchFamily="50" charset="-128"/>
              </a:rPr>
              <a:t>例）・資源ごみの分別収集に協力する</a:t>
            </a:r>
            <a:endParaRPr lang="en-US" altLang="ja-JP" b="1" smtClean="0">
              <a:latin typeface="HGPｺﾞｼｯｸM" pitchFamily="50" charset="-128"/>
              <a:ea typeface="HGPｺﾞｼｯｸM" pitchFamily="50" charset="-128"/>
            </a:endParaRPr>
          </a:p>
          <a:p>
            <a:r>
              <a:rPr lang="ja-JP" altLang="en-US" b="1" smtClean="0">
                <a:latin typeface="HGPｺﾞｼｯｸM" pitchFamily="50" charset="-128"/>
                <a:ea typeface="HGPｺﾞｼｯｸM" pitchFamily="50" charset="-128"/>
              </a:rPr>
              <a:t>     ・リサイクル製品をりようする</a:t>
            </a:r>
            <a:endParaRPr lang="en-US" altLang="ja-JP" b="1" smtClean="0">
              <a:latin typeface="HGPｺﾞｼｯｸM" pitchFamily="50" charset="-128"/>
              <a:ea typeface="HGPｺﾞｼｯｸM" pitchFamily="50" charset="-128"/>
            </a:endParaRPr>
          </a:p>
        </p:txBody>
      </p:sp>
      <p:sp>
        <p:nvSpPr>
          <p:cNvPr id="22" name="正方形/長方形 21"/>
          <p:cNvSpPr/>
          <p:nvPr/>
        </p:nvSpPr>
        <p:spPr>
          <a:xfrm>
            <a:off x="2123728" y="44624"/>
            <a:ext cx="1152128" cy="261610"/>
          </a:xfrm>
          <a:prstGeom prst="rect">
            <a:avLst/>
          </a:prstGeom>
        </p:spPr>
        <p:txBody>
          <a:bodyPr wrap="square">
            <a:spAutoFit/>
          </a:bodyPr>
          <a:lstStyle/>
          <a:p>
            <a:r>
              <a:rPr lang="ja-JP" altLang="en-US" sz="1050" smtClean="0">
                <a:latin typeface="HGPｺﾞｼｯｸE" pitchFamily="50" charset="-128"/>
                <a:ea typeface="HGPｺﾞｼｯｸE" pitchFamily="50" charset="-128"/>
              </a:rPr>
              <a:t>じゅんかん</a:t>
            </a:r>
            <a:endParaRPr lang="ja-JP" altLang="en-US" sz="1050">
              <a:latin typeface="HGPｺﾞｼｯｸE" pitchFamily="50" charset="-128"/>
              <a:ea typeface="HGPｺﾞｼｯｸE" pitchFamily="50" charset="-128"/>
            </a:endParaRPr>
          </a:p>
        </p:txBody>
      </p:sp>
      <p:sp>
        <p:nvSpPr>
          <p:cNvPr id="25" name="正方形/長方形 24"/>
          <p:cNvSpPr/>
          <p:nvPr/>
        </p:nvSpPr>
        <p:spPr>
          <a:xfrm>
            <a:off x="323528" y="71046"/>
            <a:ext cx="1152128" cy="261610"/>
          </a:xfrm>
          <a:prstGeom prst="rect">
            <a:avLst/>
          </a:prstGeom>
        </p:spPr>
        <p:txBody>
          <a:bodyPr wrap="square">
            <a:spAutoFit/>
          </a:bodyPr>
          <a:lstStyle/>
          <a:p>
            <a:r>
              <a:rPr lang="ja-JP" altLang="en-US" sz="1050" smtClean="0">
                <a:solidFill>
                  <a:schemeClr val="bg1">
                    <a:lumMod val="95000"/>
                  </a:schemeClr>
                </a:solidFill>
                <a:latin typeface="HGPｺﾞｼｯｸE" pitchFamily="50" charset="-128"/>
                <a:ea typeface="HGPｺﾞｼｯｸE" pitchFamily="50" charset="-128"/>
              </a:rPr>
              <a:t>じゅんかん</a:t>
            </a:r>
            <a:endParaRPr lang="ja-JP" altLang="en-US" sz="1050">
              <a:solidFill>
                <a:schemeClr val="bg1">
                  <a:lumMod val="95000"/>
                </a:schemeClr>
              </a:solidFill>
              <a:latin typeface="HGPｺﾞｼｯｸE" pitchFamily="50" charset="-128"/>
              <a:ea typeface="HGPｺﾞｼｯｸE" pitchFamily="50" charset="-128"/>
            </a:endParaRPr>
          </a:p>
        </p:txBody>
      </p:sp>
      <p:sp>
        <p:nvSpPr>
          <p:cNvPr id="26" name="正方形/長方形 25"/>
          <p:cNvSpPr/>
          <p:nvPr/>
        </p:nvSpPr>
        <p:spPr>
          <a:xfrm>
            <a:off x="179512" y="620688"/>
            <a:ext cx="1152128" cy="261610"/>
          </a:xfrm>
          <a:prstGeom prst="rect">
            <a:avLst/>
          </a:prstGeom>
        </p:spPr>
        <p:txBody>
          <a:bodyPr wrap="square">
            <a:spAutoFit/>
          </a:bodyPr>
          <a:lstStyle/>
          <a:p>
            <a:r>
              <a:rPr lang="ja-JP" altLang="en-US" sz="1050" smtClean="0">
                <a:latin typeface="HGPｺﾞｼｯｸE" pitchFamily="50" charset="-128"/>
                <a:ea typeface="HGPｺﾞｼｯｸE" pitchFamily="50" charset="-128"/>
              </a:rPr>
              <a:t>じゅんかん</a:t>
            </a:r>
            <a:endParaRPr lang="ja-JP" altLang="en-US" sz="1050">
              <a:latin typeface="HGPｺﾞｼｯｸE" pitchFamily="50" charset="-128"/>
              <a:ea typeface="HGPｺﾞｼｯｸE" pitchFamily="50" charset="-128"/>
            </a:endParaRPr>
          </a:p>
        </p:txBody>
      </p:sp>
      <p:sp>
        <p:nvSpPr>
          <p:cNvPr id="30" name="正方形/長方形 29"/>
          <p:cNvSpPr/>
          <p:nvPr/>
        </p:nvSpPr>
        <p:spPr>
          <a:xfrm>
            <a:off x="2987824" y="692696"/>
            <a:ext cx="1152128" cy="261610"/>
          </a:xfrm>
          <a:prstGeom prst="rect">
            <a:avLst/>
          </a:prstGeom>
        </p:spPr>
        <p:txBody>
          <a:bodyPr wrap="square">
            <a:spAutoFit/>
          </a:bodyPr>
          <a:lstStyle/>
          <a:p>
            <a:r>
              <a:rPr lang="ja-JP" altLang="en-US" sz="1050" smtClean="0">
                <a:latin typeface="HGPｺﾞｼｯｸE" pitchFamily="50" charset="-128"/>
                <a:ea typeface="HGPｺﾞｼｯｸE" pitchFamily="50" charset="-128"/>
              </a:rPr>
              <a:t>よくせい</a:t>
            </a:r>
            <a:endParaRPr lang="ja-JP" altLang="en-US" sz="1050">
              <a:latin typeface="HGPｺﾞｼｯｸE" pitchFamily="50" charset="-128"/>
              <a:ea typeface="HGPｺﾞｼｯｸE" pitchFamily="50" charset="-128"/>
            </a:endParaRPr>
          </a:p>
        </p:txBody>
      </p:sp>
      <p:sp>
        <p:nvSpPr>
          <p:cNvPr id="31" name="正方形/長方形 30"/>
          <p:cNvSpPr/>
          <p:nvPr/>
        </p:nvSpPr>
        <p:spPr>
          <a:xfrm>
            <a:off x="4067944" y="1340768"/>
            <a:ext cx="1152128" cy="253916"/>
          </a:xfrm>
          <a:prstGeom prst="rect">
            <a:avLst/>
          </a:prstGeom>
        </p:spPr>
        <p:txBody>
          <a:bodyPr wrap="square">
            <a:spAutoFit/>
          </a:bodyPr>
          <a:lstStyle/>
          <a:p>
            <a:r>
              <a:rPr lang="ja-JP" altLang="en-US" sz="1050" smtClean="0">
                <a:solidFill>
                  <a:srgbClr val="FF0000"/>
                </a:solidFill>
                <a:latin typeface="HGPｺﾞｼｯｸE" pitchFamily="50" charset="-128"/>
                <a:ea typeface="HGPｺﾞｼｯｸE" pitchFamily="50" charset="-128"/>
              </a:rPr>
              <a:t>はいきぶつ</a:t>
            </a:r>
            <a:endParaRPr lang="ja-JP" altLang="en-US" sz="1050">
              <a:solidFill>
                <a:srgbClr val="FF0000"/>
              </a:solidFill>
              <a:latin typeface="HGPｺﾞｼｯｸE" pitchFamily="50" charset="-128"/>
              <a:ea typeface="HGPｺﾞｼｯｸE" pitchFamily="50" charset="-128"/>
            </a:endParaRPr>
          </a:p>
        </p:txBody>
      </p:sp>
      <p:grpSp>
        <p:nvGrpSpPr>
          <p:cNvPr id="27" name="グループ化 26"/>
          <p:cNvGrpSpPr/>
          <p:nvPr/>
        </p:nvGrpSpPr>
        <p:grpSpPr>
          <a:xfrm>
            <a:off x="8604448" y="6499341"/>
            <a:ext cx="539552" cy="458051"/>
            <a:chOff x="1314540" y="2636912"/>
            <a:chExt cx="881196" cy="748089"/>
          </a:xfrm>
        </p:grpSpPr>
        <p:pic>
          <p:nvPicPr>
            <p:cNvPr id="28" name="Picture 2" descr="C:\Users\scc12\Desktop\パワーポイント\computer_mouse.png"/>
            <p:cNvPicPr>
              <a:picLocks noChangeAspect="1" noChangeArrowheads="1"/>
            </p:cNvPicPr>
            <p:nvPr/>
          </p:nvPicPr>
          <p:blipFill>
            <a:blip r:embed="rId2" cstate="print"/>
            <a:srcRect/>
            <a:stretch>
              <a:fillRect/>
            </a:stretch>
          </p:blipFill>
          <p:spPr bwMode="auto">
            <a:xfrm>
              <a:off x="1331640" y="2636912"/>
              <a:ext cx="713806" cy="601381"/>
            </a:xfrm>
            <a:prstGeom prst="rect">
              <a:avLst/>
            </a:prstGeom>
            <a:noFill/>
          </p:spPr>
        </p:pic>
        <p:sp>
          <p:nvSpPr>
            <p:cNvPr id="29" name="テキスト ボックス 28"/>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spTree>
    <p:extLst>
      <p:ext uri="{BB962C8B-B14F-4D97-AF65-F5344CB8AC3E}">
        <p14:creationId xmlns:p14="http://schemas.microsoft.com/office/powerpoint/2010/main" val="389128186"/>
      </p:ext>
    </p:extLst>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c12\Desktop\パワーポイント\kaden_PC.png"/>
          <p:cNvPicPr>
            <a:picLocks noChangeAspect="1" noChangeArrowheads="1"/>
          </p:cNvPicPr>
          <p:nvPr/>
        </p:nvPicPr>
        <p:blipFill>
          <a:blip r:embed="rId2" cstate="print"/>
          <a:srcRect/>
          <a:stretch>
            <a:fillRect/>
          </a:stretch>
        </p:blipFill>
        <p:spPr bwMode="auto">
          <a:xfrm>
            <a:off x="78432" y="1124744"/>
            <a:ext cx="8886056" cy="6064734"/>
          </a:xfrm>
          <a:prstGeom prst="rect">
            <a:avLst/>
          </a:prstGeom>
          <a:noFill/>
        </p:spPr>
      </p:pic>
      <p:sp>
        <p:nvSpPr>
          <p:cNvPr id="4" name="タイトル 1"/>
          <p:cNvSpPr>
            <a:spLocks noGrp="1"/>
          </p:cNvSpPr>
          <p:nvPr>
            <p:ph type="title"/>
          </p:nvPr>
        </p:nvSpPr>
        <p:spPr>
          <a:xfrm>
            <a:off x="457200" y="116632"/>
            <a:ext cx="8229600" cy="11430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kumimoji="1" lang="en-US" altLang="ja-JP" sz="4000" smtClean="0">
                <a:latin typeface="HGS創英角ﾎﾟｯﾌﾟ体" pitchFamily="50" charset="-128"/>
                <a:ea typeface="HGS創英角ﾎﾟｯﾌﾟ体" pitchFamily="50" charset="-128"/>
              </a:rPr>
              <a:t>5</a:t>
            </a:r>
            <a:r>
              <a:rPr kumimoji="1" lang="ja-JP" altLang="en-US" sz="4000" smtClean="0">
                <a:latin typeface="HGS創英角ﾎﾟｯﾌﾟ体" pitchFamily="50" charset="-128"/>
                <a:ea typeface="HGS創英角ﾎﾟｯﾌﾟ体" pitchFamily="50" charset="-128"/>
              </a:rPr>
              <a:t>・より良い情報とのかかわり方</a:t>
            </a:r>
            <a:endParaRPr kumimoji="1" lang="ja-JP" altLang="en-US" sz="4000">
              <a:latin typeface="HGS創英角ﾎﾟｯﾌﾟ体" pitchFamily="50" charset="-128"/>
              <a:ea typeface="HGS創英角ﾎﾟｯﾌﾟ体" pitchFamily="50" charset="-128"/>
            </a:endParaRPr>
          </a:p>
        </p:txBody>
      </p:sp>
      <p:sp>
        <p:nvSpPr>
          <p:cNvPr id="5" name="コンテンツ プレースホルダ 2"/>
          <p:cNvSpPr txBox="1">
            <a:spLocks/>
          </p:cNvSpPr>
          <p:nvPr/>
        </p:nvSpPr>
        <p:spPr>
          <a:xfrm>
            <a:off x="734888" y="2680320"/>
            <a:ext cx="6573416" cy="748680"/>
          </a:xfrm>
          <a:prstGeom prst="rect">
            <a:avLst/>
          </a:prstGeom>
          <a:ln>
            <a:noFill/>
          </a:ln>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48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・上手に活用しよう！</a:t>
            </a:r>
            <a:endParaRPr kumimoji="1" lang="ja-JP" altLang="en-US" sz="4800" b="1" i="0" u="none" strike="noStrike" kern="1200" normalizeH="0" baseline="0" noProof="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HGPｺﾞｼｯｸE" pitchFamily="50" charset="-128"/>
              <a:ea typeface="HGPｺﾞｼｯｸE" pitchFamily="50" charset="-128"/>
            </a:endParaRPr>
          </a:p>
        </p:txBody>
      </p:sp>
      <p:sp>
        <p:nvSpPr>
          <p:cNvPr id="6" name="コンテンツ プレースホルダ 2"/>
          <p:cNvSpPr txBox="1">
            <a:spLocks/>
          </p:cNvSpPr>
          <p:nvPr/>
        </p:nvSpPr>
        <p:spPr>
          <a:xfrm>
            <a:off x="755576" y="3789040"/>
            <a:ext cx="6573416" cy="748680"/>
          </a:xfrm>
          <a:prstGeom prst="rect">
            <a:avLst/>
          </a:prstGeom>
          <a:ln>
            <a:no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48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・正しく使おう！</a:t>
            </a:r>
            <a:endParaRPr kumimoji="1" lang="ja-JP" altLang="en-US" sz="4800" b="1" i="0" u="none" strike="noStrike" kern="1200" normalizeH="0" baseline="0" noProof="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HGPｺﾞｼｯｸE" pitchFamily="50" charset="-128"/>
              <a:ea typeface="HGPｺﾞｼｯｸE" pitchFamily="50" charset="-128"/>
            </a:endParaRPr>
          </a:p>
        </p:txBody>
      </p:sp>
      <p:grpSp>
        <p:nvGrpSpPr>
          <p:cNvPr id="7" name="グループ化 6"/>
          <p:cNvGrpSpPr/>
          <p:nvPr/>
        </p:nvGrpSpPr>
        <p:grpSpPr>
          <a:xfrm>
            <a:off x="8604448" y="6499341"/>
            <a:ext cx="539552" cy="458051"/>
            <a:chOff x="1314540" y="2636912"/>
            <a:chExt cx="881196" cy="748089"/>
          </a:xfrm>
        </p:grpSpPr>
        <p:pic>
          <p:nvPicPr>
            <p:cNvPr id="8" name="Picture 2" descr="C:\Users\scc12\Desktop\パワーポイント\computer_mouse.png"/>
            <p:cNvPicPr>
              <a:picLocks noChangeAspect="1" noChangeArrowheads="1"/>
            </p:cNvPicPr>
            <p:nvPr/>
          </p:nvPicPr>
          <p:blipFill>
            <a:blip r:embed="rId3" cstate="print"/>
            <a:srcRect/>
            <a:stretch>
              <a:fillRect/>
            </a:stretch>
          </p:blipFill>
          <p:spPr bwMode="auto">
            <a:xfrm>
              <a:off x="1331640" y="2636912"/>
              <a:ext cx="713806" cy="601381"/>
            </a:xfrm>
            <a:prstGeom prst="rect">
              <a:avLst/>
            </a:prstGeom>
            <a:noFill/>
          </p:spPr>
        </p:pic>
        <p:sp>
          <p:nvSpPr>
            <p:cNvPr id="9" name="テキスト ボックス 8"/>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par>
                                <p:cTn id="8" presetID="32" presetClass="emph" presetSubtype="0" fill="hold" nodeType="withEffect">
                                  <p:stCondLst>
                                    <p:cond delay="0"/>
                                  </p:stCondLst>
                                  <p:childTnLst>
                                    <p:animClr clrSpc="rgb" dir="cw">
                                      <p:cBhvr override="childStyle">
                                        <p:cTn id="9" dur="50" fill="hold"/>
                                        <p:tgtEl>
                                          <p:spTgt spid="1026"/>
                                        </p:tgtEl>
                                        <p:attrNameLst>
                                          <p:attrName>style.color</p:attrName>
                                        </p:attrNameLst>
                                      </p:cBhvr>
                                      <p:to>
                                        <a:schemeClr val="bg1"/>
                                      </p:to>
                                    </p:animClr>
                                    <p:animClr clrSpc="rgb" dir="cw">
                                      <p:cBhvr>
                                        <p:cTn id="10" dur="50" fill="hold"/>
                                        <p:tgtEl>
                                          <p:spTgt spid="1026"/>
                                        </p:tgtEl>
                                        <p:attrNameLst>
                                          <p:attrName>fillcolor</p:attrName>
                                        </p:attrNameLst>
                                      </p:cBhvr>
                                      <p:to>
                                        <a:schemeClr val="bg1"/>
                                      </p:to>
                                    </p:animClr>
                                    <p:set>
                                      <p:cBhvr>
                                        <p:cTn id="11" dur="50" fill="hold"/>
                                        <p:tgtEl>
                                          <p:spTgt spid="1026"/>
                                        </p:tgtEl>
                                        <p:attrNameLst>
                                          <p:attrName>fill.type</p:attrName>
                                        </p:attrNameLst>
                                      </p:cBhvr>
                                      <p:to>
                                        <p:strVal val="solid"/>
                                      </p:to>
                                    </p:set>
                                    <p:set>
                                      <p:cBhvr>
                                        <p:cTn id="12" dur="50" fill="hold"/>
                                        <p:tgtEl>
                                          <p:spTgt spid="1026"/>
                                        </p:tgtEl>
                                        <p:attrNameLst>
                                          <p:attrName>fill.on</p:attrName>
                                        </p:attrNameLst>
                                      </p:cBhvr>
                                      <p:to>
                                        <p:strVal val="true"/>
                                      </p:to>
                                    </p:set>
                                    <p:animRot by="120000">
                                      <p:cBhvr>
                                        <p:cTn id="13" dur="50" fill="hold">
                                          <p:stCondLst>
                                            <p:cond delay="0"/>
                                          </p:stCondLst>
                                        </p:cTn>
                                        <p:tgtEl>
                                          <p:spTgt spid="1026"/>
                                        </p:tgtEl>
                                        <p:attrNameLst>
                                          <p:attrName>r</p:attrName>
                                        </p:attrNameLst>
                                      </p:cBhvr>
                                    </p:animRot>
                                    <p:animRot by="-240000">
                                      <p:cBhvr>
                                        <p:cTn id="14" dur="100" fill="hold">
                                          <p:stCondLst>
                                            <p:cond delay="100"/>
                                          </p:stCondLst>
                                        </p:cTn>
                                        <p:tgtEl>
                                          <p:spTgt spid="1026"/>
                                        </p:tgtEl>
                                        <p:attrNameLst>
                                          <p:attrName>r</p:attrName>
                                        </p:attrNameLst>
                                      </p:cBhvr>
                                    </p:animRot>
                                    <p:animRot by="240000">
                                      <p:cBhvr>
                                        <p:cTn id="15" dur="100" fill="hold">
                                          <p:stCondLst>
                                            <p:cond delay="200"/>
                                          </p:stCondLst>
                                        </p:cTn>
                                        <p:tgtEl>
                                          <p:spTgt spid="1026"/>
                                        </p:tgtEl>
                                        <p:attrNameLst>
                                          <p:attrName>r</p:attrName>
                                        </p:attrNameLst>
                                      </p:cBhvr>
                                    </p:animRot>
                                    <p:animRot by="-240000">
                                      <p:cBhvr>
                                        <p:cTn id="16" dur="100" fill="hold">
                                          <p:stCondLst>
                                            <p:cond delay="300"/>
                                          </p:stCondLst>
                                        </p:cTn>
                                        <p:tgtEl>
                                          <p:spTgt spid="1026"/>
                                        </p:tgtEl>
                                        <p:attrNameLst>
                                          <p:attrName>r</p:attrName>
                                        </p:attrNameLst>
                                      </p:cBhvr>
                                    </p:animRot>
                                    <p:animRot by="120000">
                                      <p:cBhvr>
                                        <p:cTn id="17" dur="100" fill="hold">
                                          <p:stCondLst>
                                            <p:cond delay="400"/>
                                          </p:stCondLst>
                                        </p:cTn>
                                        <p:tgtEl>
                                          <p:spTgt spid="1026"/>
                                        </p:tgtEl>
                                        <p:attrNameLst>
                                          <p:attrName>r</p:attrName>
                                        </p:attrNameLst>
                                      </p:cBhvr>
                                    </p:animRot>
                                  </p:childTnLst>
                                </p:cTn>
                              </p:par>
                            </p:childTnLst>
                          </p:cTn>
                        </p:par>
                        <p:par>
                          <p:cTn id="18" fill="hold">
                            <p:stCondLst>
                              <p:cond delay="500"/>
                            </p:stCondLst>
                            <p:childTnLst>
                              <p:par>
                                <p:cTn id="19" presetID="27" presetClass="entr" presetSubtype="0" fill="hold" grpId="0" nodeType="afterEffect">
                                  <p:stCondLst>
                                    <p:cond delay="1000"/>
                                  </p:stCondLst>
                                  <p:iterate type="lt">
                                    <p:tmPct val="50000"/>
                                  </p:iterate>
                                  <p:childTnLst>
                                    <p:set>
                                      <p:cBhvr>
                                        <p:cTn id="20" dur="1" fill="hold">
                                          <p:stCondLst>
                                            <p:cond delay="0"/>
                                          </p:stCondLst>
                                        </p:cTn>
                                        <p:tgtEl>
                                          <p:spTgt spid="5"/>
                                        </p:tgtEl>
                                        <p:attrNameLst>
                                          <p:attrName>style.visibility</p:attrName>
                                        </p:attrNameLst>
                                      </p:cBhvr>
                                      <p:to>
                                        <p:strVal val="visible"/>
                                      </p:to>
                                    </p:set>
                                    <p:anim calcmode="discrete" valueType="clr">
                                      <p:cBhvr override="childStyle">
                                        <p:cTn id="21" dur="80"/>
                                        <p:tgtEl>
                                          <p:spTgt spid="5"/>
                                        </p:tgtEl>
                                        <p:attrNameLst>
                                          <p:attrName>style.color</p:attrName>
                                        </p:attrNameLst>
                                      </p:cBhvr>
                                      <p:tavLst>
                                        <p:tav tm="0">
                                          <p:val>
                                            <p:clrVal>
                                              <a:schemeClr val="tx1"/>
                                            </p:clrVal>
                                          </p:val>
                                        </p:tav>
                                        <p:tav tm="50000">
                                          <p:val>
                                            <p:clrVal>
                                              <a:schemeClr val="bg1"/>
                                            </p:clrVal>
                                          </p:val>
                                        </p:tav>
                                      </p:tavLst>
                                    </p:anim>
                                    <p:anim calcmode="discrete" valueType="clr">
                                      <p:cBhvr>
                                        <p:cTn id="22" dur="80"/>
                                        <p:tgtEl>
                                          <p:spTgt spid="5"/>
                                        </p:tgtEl>
                                        <p:attrNameLst>
                                          <p:attrName>fillcolor</p:attrName>
                                        </p:attrNameLst>
                                      </p:cBhvr>
                                      <p:tavLst>
                                        <p:tav tm="0">
                                          <p:val>
                                            <p:clrVal>
                                              <a:schemeClr val="accent2"/>
                                            </p:clrVal>
                                          </p:val>
                                        </p:tav>
                                        <p:tav tm="50000">
                                          <p:val>
                                            <p:clrVal>
                                              <a:schemeClr val="hlink"/>
                                            </p:clrVal>
                                          </p:val>
                                        </p:tav>
                                      </p:tavLst>
                                    </p:anim>
                                    <p:set>
                                      <p:cBhvr>
                                        <p:cTn id="23" dur="80"/>
                                        <p:tgtEl>
                                          <p:spTgt spid="5"/>
                                        </p:tgtEl>
                                        <p:attrNameLst>
                                          <p:attrName>fill.type</p:attrName>
                                        </p:attrNameLst>
                                      </p:cBhvr>
                                      <p:to>
                                        <p:strVal val="solid"/>
                                      </p:to>
                                    </p:set>
                                  </p:childTnLst>
                                </p:cTn>
                              </p:par>
                            </p:childTnLst>
                          </p:cTn>
                        </p:par>
                        <p:par>
                          <p:cTn id="24" fill="hold">
                            <p:stCondLst>
                              <p:cond delay="1940"/>
                            </p:stCondLst>
                            <p:childTnLst>
                              <p:par>
                                <p:cTn id="25" presetID="27" presetClass="entr" presetSubtype="0" fill="hold" grpId="0" nodeType="afterEffect">
                                  <p:stCondLst>
                                    <p:cond delay="0"/>
                                  </p:stCondLst>
                                  <p:iterate type="lt">
                                    <p:tmPct val="50000"/>
                                  </p:iterate>
                                  <p:childTnLst>
                                    <p:set>
                                      <p:cBhvr>
                                        <p:cTn id="26" dur="1" fill="hold">
                                          <p:stCondLst>
                                            <p:cond delay="0"/>
                                          </p:stCondLst>
                                        </p:cTn>
                                        <p:tgtEl>
                                          <p:spTgt spid="6"/>
                                        </p:tgtEl>
                                        <p:attrNameLst>
                                          <p:attrName>style.visibility</p:attrName>
                                        </p:attrNameLst>
                                      </p:cBhvr>
                                      <p:to>
                                        <p:strVal val="visible"/>
                                      </p:to>
                                    </p:set>
                                    <p:anim calcmode="discrete" valueType="clr">
                                      <p:cBhvr override="childStyle">
                                        <p:cTn id="27" dur="80"/>
                                        <p:tgtEl>
                                          <p:spTgt spid="6"/>
                                        </p:tgtEl>
                                        <p:attrNameLst>
                                          <p:attrName>style.color</p:attrName>
                                        </p:attrNameLst>
                                      </p:cBhvr>
                                      <p:tavLst>
                                        <p:tav tm="0">
                                          <p:val>
                                            <p:clrVal>
                                              <a:schemeClr val="tx1"/>
                                            </p:clrVal>
                                          </p:val>
                                        </p:tav>
                                        <p:tav tm="50000">
                                          <p:val>
                                            <p:clrVal>
                                              <a:schemeClr val="bg1"/>
                                            </p:clrVal>
                                          </p:val>
                                        </p:tav>
                                      </p:tavLst>
                                    </p:anim>
                                    <p:anim calcmode="discrete" valueType="clr">
                                      <p:cBhvr>
                                        <p:cTn id="28" dur="80"/>
                                        <p:tgtEl>
                                          <p:spTgt spid="6"/>
                                        </p:tgtEl>
                                        <p:attrNameLst>
                                          <p:attrName>fillcolor</p:attrName>
                                        </p:attrNameLst>
                                      </p:cBhvr>
                                      <p:tavLst>
                                        <p:tav tm="0">
                                          <p:val>
                                            <p:clrVal>
                                              <a:schemeClr val="accent2"/>
                                            </p:clrVal>
                                          </p:val>
                                        </p:tav>
                                        <p:tav tm="50000">
                                          <p:val>
                                            <p:clrVal>
                                              <a:schemeClr val="hlink"/>
                                            </p:clrVal>
                                          </p:val>
                                        </p:tav>
                                      </p:tavLst>
                                    </p:anim>
                                    <p:set>
                                      <p:cBhvr>
                                        <p:cTn id="29" dur="80"/>
                                        <p:tgtEl>
                                          <p:spTgt spid="6"/>
                                        </p:tgtEl>
                                        <p:attrNameLst>
                                          <p:attrName>fill.type</p:attrName>
                                        </p:attrNameLst>
                                      </p:cBhvr>
                                      <p:to>
                                        <p:strVal val="solid"/>
                                      </p:to>
                                    </p:set>
                                  </p:childTnLst>
                                </p:cTn>
                              </p:par>
                            </p:childTnLst>
                          </p:cTn>
                        </p:par>
                        <p:par>
                          <p:cTn id="30" fill="hold">
                            <p:stCondLst>
                              <p:cond delay="2300"/>
                            </p:stCondLst>
                            <p:childTnLst>
                              <p:par>
                                <p:cTn id="31" presetID="3" presetClass="entr" presetSubtype="1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1713384" y="332656"/>
            <a:ext cx="8229600" cy="1143000"/>
          </a:xfrm>
        </p:spPr>
        <p:txBody>
          <a:bodyPr>
            <a:normAutofit/>
          </a:bodyPr>
          <a:lstStyle/>
          <a:p>
            <a:r>
              <a:rPr kumimoji="1" lang="ja-JP" altLang="en-US" sz="2800" smtClean="0">
                <a:latin typeface="HGS創英角ﾎﾟｯﾌﾟ体" pitchFamily="50" charset="-128"/>
                <a:ea typeface="HGS創英角ﾎﾟｯﾌﾟ体" pitchFamily="50" charset="-128"/>
              </a:rPr>
              <a:t>インターネットの世界＝</a:t>
            </a:r>
            <a:endParaRPr kumimoji="1" lang="ja-JP" altLang="en-US" sz="2800">
              <a:solidFill>
                <a:srgbClr val="FF0000"/>
              </a:solidFill>
              <a:latin typeface="HGS創英角ﾎﾟｯﾌﾟ体" pitchFamily="50" charset="-128"/>
              <a:ea typeface="HGS創英角ﾎﾟｯﾌﾟ体" pitchFamily="50" charset="-128"/>
            </a:endParaRPr>
          </a:p>
        </p:txBody>
      </p:sp>
      <p:pic>
        <p:nvPicPr>
          <p:cNvPr id="10242" name="Picture 2" descr="E:\パワーポイント\job_senesi.png"/>
          <p:cNvPicPr>
            <a:picLocks noChangeAspect="1" noChangeArrowheads="1"/>
          </p:cNvPicPr>
          <p:nvPr/>
        </p:nvPicPr>
        <p:blipFill>
          <a:blip r:embed="rId2" cstate="print"/>
          <a:srcRect/>
          <a:stretch>
            <a:fillRect/>
          </a:stretch>
        </p:blipFill>
        <p:spPr bwMode="auto">
          <a:xfrm>
            <a:off x="35496" y="1700808"/>
            <a:ext cx="2952328" cy="4686235"/>
          </a:xfrm>
          <a:prstGeom prst="rect">
            <a:avLst/>
          </a:prstGeom>
          <a:noFill/>
        </p:spPr>
      </p:pic>
      <p:sp>
        <p:nvSpPr>
          <p:cNvPr id="8" name="角丸四角形吹き出し 7"/>
          <p:cNvSpPr/>
          <p:nvPr/>
        </p:nvSpPr>
        <p:spPr>
          <a:xfrm>
            <a:off x="2915816" y="1844824"/>
            <a:ext cx="6048672" cy="4752528"/>
          </a:xfrm>
          <a:prstGeom prst="wedgeRoundRectCallout">
            <a:avLst>
              <a:gd name="adj1" fmla="val -55137"/>
              <a:gd name="adj2" fmla="val 6334"/>
              <a:gd name="adj3" fmla="val 16667"/>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smtClean="0">
                <a:latin typeface="HGPｺﾞｼｯｸE" pitchFamily="50" charset="-128"/>
                <a:ea typeface="HGPｺﾞｼｯｸE" pitchFamily="50" charset="-128"/>
              </a:rPr>
              <a:t>自分の携帯が、世界中のインターネットを利用している人とつながります。世界の人たちと話すこともできるし、いろいろな情報を調べることもできます。</a:t>
            </a:r>
            <a:endParaRPr lang="en-US" altLang="ja-JP" sz="2400" smtClean="0">
              <a:latin typeface="HGPｺﾞｼｯｸE" pitchFamily="50" charset="-128"/>
              <a:ea typeface="HGPｺﾞｼｯｸE" pitchFamily="50" charset="-128"/>
            </a:endParaRPr>
          </a:p>
          <a:p>
            <a:r>
              <a:rPr kumimoji="1" lang="ja-JP" altLang="en-US" sz="2400" smtClean="0">
                <a:solidFill>
                  <a:srgbClr val="FF0000"/>
                </a:solidFill>
                <a:latin typeface="HGPｺﾞｼｯｸE" pitchFamily="50" charset="-128"/>
                <a:ea typeface="HGPｺﾞｼｯｸE" pitchFamily="50" charset="-128"/>
              </a:rPr>
              <a:t>でも同時にドアの向こうには、悪い人</a:t>
            </a:r>
            <a:r>
              <a:rPr lang="ja-JP" altLang="en-US" sz="2400" smtClean="0">
                <a:solidFill>
                  <a:srgbClr val="FF0000"/>
                </a:solidFill>
                <a:latin typeface="HGPｺﾞｼｯｸE" pitchFamily="50" charset="-128"/>
                <a:ea typeface="HGPｺﾞｼｯｸE" pitchFamily="50" charset="-128"/>
              </a:rPr>
              <a:t>たち</a:t>
            </a:r>
            <a:r>
              <a:rPr kumimoji="1" lang="ja-JP" altLang="en-US" sz="2400" smtClean="0">
                <a:solidFill>
                  <a:srgbClr val="FF0000"/>
                </a:solidFill>
                <a:latin typeface="HGPｺﾞｼｯｸE" pitchFamily="50" charset="-128"/>
                <a:ea typeface="HGPｺﾞｼｯｸE" pitchFamily="50" charset="-128"/>
              </a:rPr>
              <a:t>もいます。思わぬトラブルも起こることがあるから、ルールやマナーを勉強する必要があります。保護者の説明をちゃんと聞いて、トラブルにあわないように気をつけて利用しましよう。</a:t>
            </a:r>
            <a:endParaRPr kumimoji="1" lang="ja-JP" altLang="en-US" sz="2400">
              <a:solidFill>
                <a:srgbClr val="FF0000"/>
              </a:solidFill>
              <a:latin typeface="HGPｺﾞｼｯｸE" pitchFamily="50" charset="-128"/>
              <a:ea typeface="HGPｺﾞｼｯｸE" pitchFamily="50" charset="-128"/>
            </a:endParaRPr>
          </a:p>
        </p:txBody>
      </p:sp>
      <p:sp>
        <p:nvSpPr>
          <p:cNvPr id="5" name="正方形/長方形 4"/>
          <p:cNvSpPr/>
          <p:nvPr/>
        </p:nvSpPr>
        <p:spPr>
          <a:xfrm>
            <a:off x="3923928" y="476672"/>
            <a:ext cx="5724644" cy="923330"/>
          </a:xfrm>
          <a:prstGeom prst="rect">
            <a:avLst/>
          </a:prstGeom>
        </p:spPr>
        <p:txBody>
          <a:bodyPr wrap="none">
            <a:spAutoFit/>
          </a:bodyPr>
          <a:lstStyle/>
          <a:p>
            <a:r>
              <a:rPr lang="ja-JP" altLang="en-US" sz="5400" smtClean="0">
                <a:solidFill>
                  <a:srgbClr val="FF0000"/>
                </a:solidFill>
                <a:latin typeface="HGS創英角ﾎﾟｯﾌﾟ体" pitchFamily="50" charset="-128"/>
                <a:ea typeface="HGS創英角ﾎﾟｯﾌﾟ体" pitchFamily="50" charset="-128"/>
              </a:rPr>
              <a:t>「どこでもドア」</a:t>
            </a:r>
            <a:endParaRPr lang="ja-JP" altLang="en-US" sz="5400"/>
          </a:p>
        </p:txBody>
      </p:sp>
      <p:grpSp>
        <p:nvGrpSpPr>
          <p:cNvPr id="7" name="グループ化 6"/>
          <p:cNvGrpSpPr/>
          <p:nvPr/>
        </p:nvGrpSpPr>
        <p:grpSpPr>
          <a:xfrm>
            <a:off x="8604448" y="6499341"/>
            <a:ext cx="539552" cy="458051"/>
            <a:chOff x="1314540" y="2636912"/>
            <a:chExt cx="881196" cy="748089"/>
          </a:xfrm>
        </p:grpSpPr>
        <p:pic>
          <p:nvPicPr>
            <p:cNvPr id="9" name="Picture 2" descr="C:\Users\scc12\Desktop\パワーポイント\computer_mouse.png"/>
            <p:cNvPicPr>
              <a:picLocks noChangeAspect="1" noChangeArrowheads="1"/>
            </p:cNvPicPr>
            <p:nvPr/>
          </p:nvPicPr>
          <p:blipFill>
            <a:blip r:embed="rId3" cstate="print"/>
            <a:srcRect/>
            <a:stretch>
              <a:fillRect/>
            </a:stretch>
          </p:blipFill>
          <p:spPr bwMode="auto">
            <a:xfrm>
              <a:off x="1331640" y="2636912"/>
              <a:ext cx="713806" cy="601381"/>
            </a:xfrm>
            <a:prstGeom prst="rect">
              <a:avLst/>
            </a:prstGeom>
            <a:noFill/>
          </p:spPr>
        </p:pic>
        <p:sp>
          <p:nvSpPr>
            <p:cNvPr id="10" name="テキスト ボックス 9"/>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楕円 21"/>
          <p:cNvSpPr/>
          <p:nvPr/>
        </p:nvSpPr>
        <p:spPr>
          <a:xfrm>
            <a:off x="467544" y="1340768"/>
            <a:ext cx="2448272" cy="2448272"/>
          </a:xfrm>
          <a:prstGeom prst="ellipse">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3" name="円/楕円 22"/>
          <p:cNvSpPr/>
          <p:nvPr/>
        </p:nvSpPr>
        <p:spPr>
          <a:xfrm>
            <a:off x="5940152" y="1268760"/>
            <a:ext cx="2448272" cy="2448272"/>
          </a:xfrm>
          <a:prstGeom prst="ellipse">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4" name="円/楕円 23"/>
          <p:cNvSpPr/>
          <p:nvPr/>
        </p:nvSpPr>
        <p:spPr>
          <a:xfrm>
            <a:off x="539552" y="4221088"/>
            <a:ext cx="2448272" cy="2448272"/>
          </a:xfrm>
          <a:prstGeom prst="ellipse">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5" name="円/楕円 24"/>
          <p:cNvSpPr/>
          <p:nvPr/>
        </p:nvSpPr>
        <p:spPr>
          <a:xfrm>
            <a:off x="3131840" y="2420888"/>
            <a:ext cx="2448272" cy="2448272"/>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6" name="円/楕円 25"/>
          <p:cNvSpPr/>
          <p:nvPr/>
        </p:nvSpPr>
        <p:spPr>
          <a:xfrm>
            <a:off x="5652120" y="4221088"/>
            <a:ext cx="2448272" cy="2448272"/>
          </a:xfrm>
          <a:prstGeom prst="ellipse">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 name="タイトル 1"/>
          <p:cNvSpPr>
            <a:spLocks noGrp="1"/>
          </p:cNvSpPr>
          <p:nvPr>
            <p:ph type="title"/>
          </p:nvPr>
        </p:nvSpPr>
        <p:spPr>
          <a:xfrm>
            <a:off x="457200" y="116632"/>
            <a:ext cx="8229600" cy="1143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kumimoji="1" lang="en-US" altLang="ja-JP" sz="3200" smtClean="0">
                <a:latin typeface="HGS創英角ﾎﾟｯﾌﾟ体" pitchFamily="50" charset="-128"/>
                <a:ea typeface="HGS創英角ﾎﾟｯﾌﾟ体" pitchFamily="50" charset="-128"/>
              </a:rPr>
              <a:t>5-1</a:t>
            </a:r>
            <a:r>
              <a:rPr kumimoji="1" lang="ja-JP" altLang="en-US" sz="3200" smtClean="0">
                <a:latin typeface="HGS創英角ﾎﾟｯﾌﾟ体" pitchFamily="50" charset="-128"/>
                <a:ea typeface="HGS創英角ﾎﾟｯﾌﾟ体" pitchFamily="50" charset="-128"/>
              </a:rPr>
              <a:t>・インターネットやスマートフォン</a:t>
            </a:r>
            <a:r>
              <a:rPr kumimoji="1" lang="en-US" altLang="ja-JP" sz="3200" smtClean="0">
                <a:latin typeface="HGS創英角ﾎﾟｯﾌﾟ体" pitchFamily="50" charset="-128"/>
                <a:ea typeface="HGS創英角ﾎﾟｯﾌﾟ体" pitchFamily="50" charset="-128"/>
              </a:rPr>
              <a:t/>
            </a:r>
            <a:br>
              <a:rPr kumimoji="1" lang="en-US" altLang="ja-JP" sz="3200" smtClean="0">
                <a:latin typeface="HGS創英角ﾎﾟｯﾌﾟ体" pitchFamily="50" charset="-128"/>
                <a:ea typeface="HGS創英角ﾎﾟｯﾌﾟ体" pitchFamily="50" charset="-128"/>
              </a:rPr>
            </a:br>
            <a:r>
              <a:rPr kumimoji="1" lang="ja-JP" altLang="en-US" sz="3200" smtClean="0">
                <a:latin typeface="HGS創英角ﾎﾟｯﾌﾟ体" pitchFamily="50" charset="-128"/>
                <a:ea typeface="HGS創英角ﾎﾟｯﾌﾟ体" pitchFamily="50" charset="-128"/>
              </a:rPr>
              <a:t>　　　を安全に使うためのおやくそく</a:t>
            </a:r>
            <a:endParaRPr kumimoji="1" lang="ja-JP" altLang="en-US" sz="3200">
              <a:latin typeface="HGS創英角ﾎﾟｯﾌﾟ体" pitchFamily="50" charset="-128"/>
              <a:ea typeface="HGS創英角ﾎﾟｯﾌﾟ体" pitchFamily="50" charset="-128"/>
            </a:endParaRPr>
          </a:p>
        </p:txBody>
      </p:sp>
      <p:pic>
        <p:nvPicPr>
          <p:cNvPr id="11266" name="Picture 2" descr="E:\パワーポイント\sns_profile_sasyou_nenabe_woman.png"/>
          <p:cNvPicPr>
            <a:picLocks noChangeAspect="1" noChangeArrowheads="1"/>
          </p:cNvPicPr>
          <p:nvPr/>
        </p:nvPicPr>
        <p:blipFill>
          <a:blip r:embed="rId2" cstate="print"/>
          <a:srcRect/>
          <a:stretch>
            <a:fillRect/>
          </a:stretch>
        </p:blipFill>
        <p:spPr bwMode="auto">
          <a:xfrm>
            <a:off x="5220072" y="4581128"/>
            <a:ext cx="2007154" cy="1916832"/>
          </a:xfrm>
          <a:prstGeom prst="rect">
            <a:avLst/>
          </a:prstGeom>
          <a:noFill/>
        </p:spPr>
      </p:pic>
      <p:pic>
        <p:nvPicPr>
          <p:cNvPr id="11268" name="Picture 4" descr="E:\パワーポイント\computer_neochi.png"/>
          <p:cNvPicPr>
            <a:picLocks noChangeAspect="1" noChangeArrowheads="1"/>
          </p:cNvPicPr>
          <p:nvPr/>
        </p:nvPicPr>
        <p:blipFill>
          <a:blip r:embed="rId3" cstate="print"/>
          <a:srcRect/>
          <a:stretch>
            <a:fillRect/>
          </a:stretch>
        </p:blipFill>
        <p:spPr bwMode="auto">
          <a:xfrm>
            <a:off x="3349887" y="1837273"/>
            <a:ext cx="2006231" cy="1946044"/>
          </a:xfrm>
          <a:prstGeom prst="rect">
            <a:avLst/>
          </a:prstGeom>
          <a:noFill/>
        </p:spPr>
      </p:pic>
      <p:pic>
        <p:nvPicPr>
          <p:cNvPr id="11269" name="Picture 5" descr="E:\パワーポイント\dame_woman.png"/>
          <p:cNvPicPr>
            <a:picLocks noChangeAspect="1" noChangeArrowheads="1"/>
          </p:cNvPicPr>
          <p:nvPr/>
        </p:nvPicPr>
        <p:blipFill>
          <a:blip r:embed="rId4" cstate="print"/>
          <a:srcRect/>
          <a:stretch>
            <a:fillRect/>
          </a:stretch>
        </p:blipFill>
        <p:spPr bwMode="auto">
          <a:xfrm>
            <a:off x="5436096" y="1772816"/>
            <a:ext cx="1626806" cy="1945358"/>
          </a:xfrm>
          <a:prstGeom prst="rect">
            <a:avLst/>
          </a:prstGeom>
          <a:noFill/>
        </p:spPr>
      </p:pic>
      <p:pic>
        <p:nvPicPr>
          <p:cNvPr id="11270" name="Picture 6" descr="E:\パワーポイント\kojinjouhou_man.png"/>
          <p:cNvPicPr>
            <a:picLocks noChangeAspect="1" noChangeArrowheads="1"/>
          </p:cNvPicPr>
          <p:nvPr/>
        </p:nvPicPr>
        <p:blipFill>
          <a:blip r:embed="rId5" cstate="print"/>
          <a:srcRect/>
          <a:stretch>
            <a:fillRect/>
          </a:stretch>
        </p:blipFill>
        <p:spPr bwMode="auto">
          <a:xfrm>
            <a:off x="107504" y="4651994"/>
            <a:ext cx="1873350" cy="1873350"/>
          </a:xfrm>
          <a:prstGeom prst="rect">
            <a:avLst/>
          </a:prstGeom>
          <a:noFill/>
        </p:spPr>
      </p:pic>
      <p:pic>
        <p:nvPicPr>
          <p:cNvPr id="11271" name="Picture 7" descr="E:\パワーポイント\kosodate_kaiwa_girl.png"/>
          <p:cNvPicPr>
            <a:picLocks noChangeAspect="1" noChangeArrowheads="1"/>
          </p:cNvPicPr>
          <p:nvPr/>
        </p:nvPicPr>
        <p:blipFill>
          <a:blip r:embed="rId6" cstate="print"/>
          <a:srcRect/>
          <a:stretch>
            <a:fillRect/>
          </a:stretch>
        </p:blipFill>
        <p:spPr bwMode="auto">
          <a:xfrm>
            <a:off x="251520" y="1628800"/>
            <a:ext cx="1574368" cy="1812057"/>
          </a:xfrm>
          <a:prstGeom prst="rect">
            <a:avLst/>
          </a:prstGeom>
          <a:noFill/>
        </p:spPr>
      </p:pic>
      <p:sp>
        <p:nvSpPr>
          <p:cNvPr id="12" name="テキスト ボックス 11"/>
          <p:cNvSpPr txBox="1"/>
          <p:nvPr/>
        </p:nvSpPr>
        <p:spPr>
          <a:xfrm>
            <a:off x="395536" y="1412776"/>
            <a:ext cx="2826415" cy="338554"/>
          </a:xfrm>
          <a:prstGeom prst="rect">
            <a:avLst/>
          </a:prstGeom>
          <a:noFill/>
        </p:spPr>
        <p:txBody>
          <a:bodyPr wrap="none" rtlCol="0">
            <a:spAutoFit/>
          </a:bodyPr>
          <a:lstStyle/>
          <a:p>
            <a:r>
              <a:rPr kumimoji="1" lang="ja-JP" altLang="en-US" sz="1600" smtClean="0">
                <a:solidFill>
                  <a:srgbClr val="FF0000"/>
                </a:solidFill>
                <a:latin typeface="HGPｺﾞｼｯｸE" pitchFamily="50" charset="-128"/>
                <a:ea typeface="HGPｺﾞｼｯｸE" pitchFamily="50" charset="-128"/>
              </a:rPr>
              <a:t>ダウンロードする前に相談する</a:t>
            </a:r>
            <a:endParaRPr kumimoji="1" lang="ja-JP" altLang="en-US" sz="1600">
              <a:solidFill>
                <a:srgbClr val="FF0000"/>
              </a:solidFill>
              <a:latin typeface="HGPｺﾞｼｯｸE" pitchFamily="50" charset="-128"/>
              <a:ea typeface="HGPｺﾞｼｯｸE" pitchFamily="50" charset="-128"/>
            </a:endParaRPr>
          </a:p>
        </p:txBody>
      </p:sp>
      <p:sp>
        <p:nvSpPr>
          <p:cNvPr id="13" name="テキスト ボックス 12"/>
          <p:cNvSpPr txBox="1"/>
          <p:nvPr/>
        </p:nvSpPr>
        <p:spPr>
          <a:xfrm>
            <a:off x="611560" y="4458598"/>
            <a:ext cx="2350323" cy="338554"/>
          </a:xfrm>
          <a:prstGeom prst="rect">
            <a:avLst/>
          </a:prstGeom>
          <a:noFill/>
        </p:spPr>
        <p:txBody>
          <a:bodyPr wrap="none" rtlCol="0">
            <a:spAutoFit/>
          </a:bodyPr>
          <a:lstStyle/>
          <a:p>
            <a:r>
              <a:rPr kumimoji="1" lang="ja-JP" altLang="en-US" sz="1600" smtClean="0">
                <a:solidFill>
                  <a:srgbClr val="FF0000"/>
                </a:solidFill>
                <a:latin typeface="HGPｺﾞｼｯｸE" pitchFamily="50" charset="-128"/>
                <a:ea typeface="HGPｺﾞｼｯｸE" pitchFamily="50" charset="-128"/>
              </a:rPr>
              <a:t>個人情報を書き込まない</a:t>
            </a:r>
            <a:endParaRPr kumimoji="1" lang="ja-JP" altLang="en-US" sz="1600">
              <a:solidFill>
                <a:srgbClr val="FF0000"/>
              </a:solidFill>
              <a:latin typeface="HGPｺﾞｼｯｸE" pitchFamily="50" charset="-128"/>
              <a:ea typeface="HGPｺﾞｼｯｸE" pitchFamily="50" charset="-128"/>
            </a:endParaRPr>
          </a:p>
        </p:txBody>
      </p:sp>
      <p:sp>
        <p:nvSpPr>
          <p:cNvPr id="14" name="テキスト ボックス 13"/>
          <p:cNvSpPr txBox="1"/>
          <p:nvPr/>
        </p:nvSpPr>
        <p:spPr>
          <a:xfrm>
            <a:off x="3205871" y="3637473"/>
            <a:ext cx="2302233" cy="338554"/>
          </a:xfrm>
          <a:prstGeom prst="rect">
            <a:avLst/>
          </a:prstGeom>
          <a:noFill/>
        </p:spPr>
        <p:txBody>
          <a:bodyPr wrap="none" rtlCol="0">
            <a:spAutoFit/>
          </a:bodyPr>
          <a:lstStyle/>
          <a:p>
            <a:r>
              <a:rPr kumimoji="1" lang="ja-JP" altLang="en-US" sz="1600" smtClean="0">
                <a:solidFill>
                  <a:srgbClr val="FF0000"/>
                </a:solidFill>
                <a:latin typeface="HGPｺﾞｼｯｸE" pitchFamily="50" charset="-128"/>
                <a:ea typeface="HGPｺﾞｼｯｸE" pitchFamily="50" charset="-128"/>
              </a:rPr>
              <a:t>決められた時間内で使う</a:t>
            </a:r>
            <a:endParaRPr kumimoji="1" lang="ja-JP" altLang="en-US" sz="1600">
              <a:solidFill>
                <a:srgbClr val="FF0000"/>
              </a:solidFill>
              <a:latin typeface="HGPｺﾞｼｯｸE" pitchFamily="50" charset="-128"/>
              <a:ea typeface="HGPｺﾞｼｯｸE" pitchFamily="50" charset="-128"/>
            </a:endParaRPr>
          </a:p>
        </p:txBody>
      </p:sp>
      <p:sp>
        <p:nvSpPr>
          <p:cNvPr id="15" name="テキスト ボックス 14"/>
          <p:cNvSpPr txBox="1"/>
          <p:nvPr/>
        </p:nvSpPr>
        <p:spPr>
          <a:xfrm>
            <a:off x="5868144" y="1268760"/>
            <a:ext cx="2520242" cy="584775"/>
          </a:xfrm>
          <a:prstGeom prst="rect">
            <a:avLst/>
          </a:prstGeom>
          <a:noFill/>
        </p:spPr>
        <p:txBody>
          <a:bodyPr wrap="none" rtlCol="0">
            <a:spAutoFit/>
          </a:bodyPr>
          <a:lstStyle/>
          <a:p>
            <a:r>
              <a:rPr kumimoji="1" lang="ja-JP" altLang="en-US" sz="1600" smtClean="0">
                <a:solidFill>
                  <a:srgbClr val="FF0000"/>
                </a:solidFill>
                <a:latin typeface="HGPｺﾞｼｯｸE" pitchFamily="50" charset="-128"/>
                <a:ea typeface="HGPｺﾞｼｯｸE" pitchFamily="50" charset="-128"/>
              </a:rPr>
              <a:t>知らない電話番号やメール</a:t>
            </a:r>
            <a:endParaRPr kumimoji="1" lang="en-US" altLang="ja-JP" sz="1600" smtClean="0">
              <a:solidFill>
                <a:srgbClr val="FF0000"/>
              </a:solidFill>
              <a:latin typeface="HGPｺﾞｼｯｸE" pitchFamily="50" charset="-128"/>
              <a:ea typeface="HGPｺﾞｼｯｸE" pitchFamily="50" charset="-128"/>
            </a:endParaRPr>
          </a:p>
          <a:p>
            <a:r>
              <a:rPr lang="ja-JP" altLang="en-US" sz="1600" smtClean="0">
                <a:solidFill>
                  <a:srgbClr val="FF0000"/>
                </a:solidFill>
                <a:latin typeface="HGPｺﾞｼｯｸE" pitchFamily="50" charset="-128"/>
                <a:ea typeface="HGPｺﾞｼｯｸE" pitchFamily="50" charset="-128"/>
              </a:rPr>
              <a:t>ア</a:t>
            </a:r>
            <a:r>
              <a:rPr kumimoji="1" lang="ja-JP" altLang="en-US" sz="1600" smtClean="0">
                <a:solidFill>
                  <a:srgbClr val="FF0000"/>
                </a:solidFill>
                <a:latin typeface="HGPｺﾞｼｯｸE" pitchFamily="50" charset="-128"/>
                <a:ea typeface="HGPｺﾞｼｯｸE" pitchFamily="50" charset="-128"/>
              </a:rPr>
              <a:t>ドレスに対応しない</a:t>
            </a:r>
            <a:endParaRPr kumimoji="1" lang="ja-JP" altLang="en-US" sz="1600">
              <a:solidFill>
                <a:srgbClr val="FF0000"/>
              </a:solidFill>
              <a:latin typeface="HGPｺﾞｼｯｸE" pitchFamily="50" charset="-128"/>
              <a:ea typeface="HGPｺﾞｼｯｸE" pitchFamily="50" charset="-128"/>
            </a:endParaRPr>
          </a:p>
        </p:txBody>
      </p:sp>
      <p:sp>
        <p:nvSpPr>
          <p:cNvPr id="16" name="テキスト ボックス 15"/>
          <p:cNvSpPr txBox="1"/>
          <p:nvPr/>
        </p:nvSpPr>
        <p:spPr>
          <a:xfrm>
            <a:off x="6156176" y="4365104"/>
            <a:ext cx="2504212" cy="338554"/>
          </a:xfrm>
          <a:prstGeom prst="rect">
            <a:avLst/>
          </a:prstGeom>
          <a:noFill/>
        </p:spPr>
        <p:txBody>
          <a:bodyPr wrap="none" rtlCol="0">
            <a:spAutoFit/>
          </a:bodyPr>
          <a:lstStyle/>
          <a:p>
            <a:r>
              <a:rPr kumimoji="1" lang="ja-JP" altLang="en-US" sz="1600" smtClean="0">
                <a:solidFill>
                  <a:srgbClr val="FF0000"/>
                </a:solidFill>
                <a:latin typeface="HGPｺﾞｼｯｸE" pitchFamily="50" charset="-128"/>
                <a:ea typeface="HGPｺﾞｼｯｸE" pitchFamily="50" charset="-128"/>
              </a:rPr>
              <a:t>悪口やウソを書き込まない</a:t>
            </a:r>
            <a:endParaRPr kumimoji="1" lang="ja-JP" altLang="en-US" sz="1600">
              <a:solidFill>
                <a:srgbClr val="FF0000"/>
              </a:solidFill>
              <a:latin typeface="HGPｺﾞｼｯｸE" pitchFamily="50" charset="-128"/>
              <a:ea typeface="HGPｺﾞｼｯｸE" pitchFamily="50" charset="-128"/>
            </a:endParaRPr>
          </a:p>
        </p:txBody>
      </p:sp>
      <p:sp>
        <p:nvSpPr>
          <p:cNvPr id="17" name="テキスト ボックス 16"/>
          <p:cNvSpPr txBox="1"/>
          <p:nvPr/>
        </p:nvSpPr>
        <p:spPr>
          <a:xfrm>
            <a:off x="1763688" y="1787332"/>
            <a:ext cx="1368152" cy="1569660"/>
          </a:xfrm>
          <a:prstGeom prst="rect">
            <a:avLst/>
          </a:prstGeom>
          <a:noFill/>
        </p:spPr>
        <p:txBody>
          <a:bodyPr wrap="square" rtlCol="0">
            <a:spAutoFit/>
          </a:bodyPr>
          <a:lstStyle/>
          <a:p>
            <a:r>
              <a:rPr kumimoji="1" lang="ja-JP" altLang="en-US" sz="1200" smtClean="0">
                <a:latin typeface="HGPｺﾞｼｯｸE" pitchFamily="50" charset="-128"/>
                <a:ea typeface="HGPｺﾞｼｯｸE" pitchFamily="50" charset="-128"/>
              </a:rPr>
              <a:t>ダウンロードにお金がかかることがあります。ゲームや音楽など、何らかのデータをダウンロードしたいと思ったら必ず大人に相談しましょう。</a:t>
            </a:r>
            <a:endParaRPr kumimoji="1" lang="ja-JP" altLang="en-US" sz="1200">
              <a:latin typeface="HGPｺﾞｼｯｸE" pitchFamily="50" charset="-128"/>
              <a:ea typeface="HGPｺﾞｼｯｸE" pitchFamily="50" charset="-128"/>
            </a:endParaRPr>
          </a:p>
        </p:txBody>
      </p:sp>
      <p:sp>
        <p:nvSpPr>
          <p:cNvPr id="18" name="テキスト ボックス 17"/>
          <p:cNvSpPr txBox="1"/>
          <p:nvPr/>
        </p:nvSpPr>
        <p:spPr>
          <a:xfrm>
            <a:off x="1835696" y="4797152"/>
            <a:ext cx="1368152" cy="1754326"/>
          </a:xfrm>
          <a:prstGeom prst="rect">
            <a:avLst/>
          </a:prstGeom>
          <a:noFill/>
        </p:spPr>
        <p:txBody>
          <a:bodyPr wrap="square" rtlCol="0">
            <a:spAutoFit/>
          </a:bodyPr>
          <a:lstStyle/>
          <a:p>
            <a:r>
              <a:rPr kumimoji="1" lang="ja-JP" altLang="en-US" sz="1200" smtClean="0">
                <a:latin typeface="HGPｺﾞｼｯｸE" pitchFamily="50" charset="-128"/>
                <a:ea typeface="HGPｺﾞｼｯｸE" pitchFamily="50" charset="-128"/>
              </a:rPr>
              <a:t>インターネット上に本名や顔写真、メールアドレス、学校名などの個人情報を書いてしまうと、知らない人に見られて悪用されるおそれがあります。</a:t>
            </a:r>
            <a:endParaRPr kumimoji="1" lang="ja-JP" altLang="en-US" sz="1200">
              <a:latin typeface="HGPｺﾞｼｯｸE" pitchFamily="50" charset="-128"/>
              <a:ea typeface="HGPｺﾞｼｯｸE" pitchFamily="50" charset="-128"/>
            </a:endParaRPr>
          </a:p>
        </p:txBody>
      </p:sp>
      <p:sp>
        <p:nvSpPr>
          <p:cNvPr id="19" name="テキスト ボックス 18"/>
          <p:cNvSpPr txBox="1"/>
          <p:nvPr/>
        </p:nvSpPr>
        <p:spPr>
          <a:xfrm>
            <a:off x="3275856" y="3853497"/>
            <a:ext cx="2232248" cy="1015663"/>
          </a:xfrm>
          <a:prstGeom prst="rect">
            <a:avLst/>
          </a:prstGeom>
          <a:noFill/>
        </p:spPr>
        <p:txBody>
          <a:bodyPr wrap="square" rtlCol="0">
            <a:spAutoFit/>
          </a:bodyPr>
          <a:lstStyle/>
          <a:p>
            <a:r>
              <a:rPr kumimoji="1" lang="ja-JP" altLang="en-US" sz="1200" smtClean="0">
                <a:latin typeface="HGPｺﾞｼｯｸE" pitchFamily="50" charset="-128"/>
                <a:ea typeface="HGPｺﾞｼｯｸE" pitchFamily="50" charset="-128"/>
              </a:rPr>
              <a:t>お金をはらってくれる家の人に、ケータイやパソコンをどのくらい使っていいのか確認しましょう。決められた時間内で安全に使いましょう</a:t>
            </a:r>
            <a:endParaRPr kumimoji="1" lang="ja-JP" altLang="en-US" sz="1200">
              <a:latin typeface="HGPｺﾞｼｯｸE" pitchFamily="50" charset="-128"/>
              <a:ea typeface="HGPｺﾞｼｯｸE" pitchFamily="50" charset="-128"/>
            </a:endParaRPr>
          </a:p>
        </p:txBody>
      </p:sp>
      <p:sp>
        <p:nvSpPr>
          <p:cNvPr id="20" name="テキスト ボックス 19"/>
          <p:cNvSpPr txBox="1"/>
          <p:nvPr/>
        </p:nvSpPr>
        <p:spPr>
          <a:xfrm>
            <a:off x="6804248" y="1772816"/>
            <a:ext cx="1944216" cy="1200329"/>
          </a:xfrm>
          <a:prstGeom prst="rect">
            <a:avLst/>
          </a:prstGeom>
          <a:noFill/>
        </p:spPr>
        <p:txBody>
          <a:bodyPr wrap="square" rtlCol="0">
            <a:spAutoFit/>
          </a:bodyPr>
          <a:lstStyle/>
          <a:p>
            <a:r>
              <a:rPr kumimoji="1" lang="ja-JP" altLang="en-US" sz="1200" smtClean="0">
                <a:latin typeface="HGPｺﾞｼｯｸE" pitchFamily="50" charset="-128"/>
                <a:ea typeface="HGPｺﾞｼｯｸE" pitchFamily="50" charset="-128"/>
              </a:rPr>
              <a:t>知らない電話番号やメールアドレスの着信は無視しましょう。悪意がある人の罠かもしれないので、かけ直したり返信する必要はありません。</a:t>
            </a:r>
            <a:endParaRPr kumimoji="1" lang="ja-JP" altLang="en-US" sz="1200">
              <a:latin typeface="HGPｺﾞｼｯｸE" pitchFamily="50" charset="-128"/>
              <a:ea typeface="HGPｺﾞｼｯｸE" pitchFamily="50" charset="-128"/>
            </a:endParaRPr>
          </a:p>
        </p:txBody>
      </p:sp>
      <p:sp>
        <p:nvSpPr>
          <p:cNvPr id="21" name="テキスト ボックス 20"/>
          <p:cNvSpPr txBox="1"/>
          <p:nvPr/>
        </p:nvSpPr>
        <p:spPr>
          <a:xfrm>
            <a:off x="7164288" y="4725144"/>
            <a:ext cx="1728192" cy="1384995"/>
          </a:xfrm>
          <a:prstGeom prst="rect">
            <a:avLst/>
          </a:prstGeom>
          <a:noFill/>
        </p:spPr>
        <p:txBody>
          <a:bodyPr wrap="square" rtlCol="0">
            <a:spAutoFit/>
          </a:bodyPr>
          <a:lstStyle/>
          <a:p>
            <a:r>
              <a:rPr kumimoji="1" lang="ja-JP" altLang="en-US" sz="1200" smtClean="0">
                <a:latin typeface="HGPｺﾞｼｯｸE" pitchFamily="50" charset="-128"/>
                <a:ea typeface="HGPｺﾞｼｯｸE" pitchFamily="50" charset="-128"/>
              </a:rPr>
              <a:t>だれが書いたのかわからなくても、悪口やウソを書かれたらいやな気持ちになります。書き込みをするときは、読んだ相手が気分を悪くしなかよく考えましょう。</a:t>
            </a:r>
            <a:endParaRPr kumimoji="1" lang="ja-JP" altLang="en-US" sz="1200">
              <a:latin typeface="HGPｺﾞｼｯｸE" pitchFamily="50" charset="-128"/>
              <a:ea typeface="HGPｺﾞｼｯｸE" pitchFamily="50" charset="-128"/>
            </a:endParaRPr>
          </a:p>
        </p:txBody>
      </p:sp>
      <p:grpSp>
        <p:nvGrpSpPr>
          <p:cNvPr id="27" name="グループ化 26"/>
          <p:cNvGrpSpPr/>
          <p:nvPr/>
        </p:nvGrpSpPr>
        <p:grpSpPr>
          <a:xfrm>
            <a:off x="8604448" y="6499341"/>
            <a:ext cx="539552" cy="458051"/>
            <a:chOff x="1314540" y="2636912"/>
            <a:chExt cx="881196" cy="748089"/>
          </a:xfrm>
        </p:grpSpPr>
        <p:pic>
          <p:nvPicPr>
            <p:cNvPr id="28" name="Picture 2" descr="C:\Users\scc12\Desktop\パワーポイント\computer_mouse.png"/>
            <p:cNvPicPr>
              <a:picLocks noChangeAspect="1" noChangeArrowheads="1"/>
            </p:cNvPicPr>
            <p:nvPr/>
          </p:nvPicPr>
          <p:blipFill>
            <a:blip r:embed="rId7" cstate="print"/>
            <a:srcRect/>
            <a:stretch>
              <a:fillRect/>
            </a:stretch>
          </p:blipFill>
          <p:spPr bwMode="auto">
            <a:xfrm>
              <a:off x="1331640" y="2636912"/>
              <a:ext cx="713806" cy="601381"/>
            </a:xfrm>
            <a:prstGeom prst="rect">
              <a:avLst/>
            </a:prstGeom>
            <a:noFill/>
          </p:spPr>
        </p:pic>
        <p:sp>
          <p:nvSpPr>
            <p:cNvPr id="29" name="テキスト ボックス 28"/>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500"/>
                                  </p:stCondLst>
                                  <p:childTnLst>
                                    <p:set>
                                      <p:cBhvr>
                                        <p:cTn id="6" dur="1" fill="hold">
                                          <p:stCondLst>
                                            <p:cond delay="0"/>
                                          </p:stCondLst>
                                        </p:cTn>
                                        <p:tgtEl>
                                          <p:spTgt spid="11271"/>
                                        </p:tgtEl>
                                        <p:attrNameLst>
                                          <p:attrName>style.visibility</p:attrName>
                                        </p:attrNameLst>
                                      </p:cBhvr>
                                      <p:to>
                                        <p:strVal val="visible"/>
                                      </p:to>
                                    </p:set>
                                    <p:animEffect transition="in" filter="blinds(horizontal)">
                                      <p:cBhvr>
                                        <p:cTn id="7" dur="500"/>
                                        <p:tgtEl>
                                          <p:spTgt spid="11271"/>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11269"/>
                                        </p:tgtEl>
                                        <p:attrNameLst>
                                          <p:attrName>style.visibility</p:attrName>
                                        </p:attrNameLst>
                                      </p:cBhvr>
                                      <p:to>
                                        <p:strVal val="visible"/>
                                      </p:to>
                                    </p:set>
                                    <p:animEffect transition="in" filter="blinds(horizontal)">
                                      <p:cBhvr>
                                        <p:cTn id="11" dur="500"/>
                                        <p:tgtEl>
                                          <p:spTgt spid="11269"/>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blinds(horizontal)">
                                      <p:cBhvr>
                                        <p:cTn id="15" dur="500"/>
                                        <p:tgtEl>
                                          <p:spTgt spid="11268"/>
                                        </p:tgtEl>
                                      </p:cBhvr>
                                    </p:animEffect>
                                  </p:childTnLst>
                                </p:cTn>
                              </p:par>
                            </p:childTnLst>
                          </p:cTn>
                        </p:par>
                        <p:par>
                          <p:cTn id="16" fill="hold">
                            <p:stCondLst>
                              <p:cond delay="2000"/>
                            </p:stCondLst>
                            <p:childTnLst>
                              <p:par>
                                <p:cTn id="17" presetID="3" presetClass="entr" presetSubtype="10" fill="hold" nodeType="afterEffect">
                                  <p:stCondLst>
                                    <p:cond delay="0"/>
                                  </p:stCondLst>
                                  <p:childTnLst>
                                    <p:set>
                                      <p:cBhvr>
                                        <p:cTn id="18" dur="1" fill="hold">
                                          <p:stCondLst>
                                            <p:cond delay="0"/>
                                          </p:stCondLst>
                                        </p:cTn>
                                        <p:tgtEl>
                                          <p:spTgt spid="11270"/>
                                        </p:tgtEl>
                                        <p:attrNameLst>
                                          <p:attrName>style.visibility</p:attrName>
                                        </p:attrNameLst>
                                      </p:cBhvr>
                                      <p:to>
                                        <p:strVal val="visible"/>
                                      </p:to>
                                    </p:set>
                                    <p:animEffect transition="in" filter="blinds(horizontal)">
                                      <p:cBhvr>
                                        <p:cTn id="19" dur="500"/>
                                        <p:tgtEl>
                                          <p:spTgt spid="11270"/>
                                        </p:tgtEl>
                                      </p:cBhvr>
                                    </p:animEffect>
                                  </p:childTnLst>
                                </p:cTn>
                              </p:par>
                            </p:childTnLst>
                          </p:cTn>
                        </p:par>
                        <p:par>
                          <p:cTn id="20" fill="hold">
                            <p:stCondLst>
                              <p:cond delay="2500"/>
                            </p:stCondLst>
                            <p:childTnLst>
                              <p:par>
                                <p:cTn id="21" presetID="3" presetClass="entr" presetSubtype="10" fill="hold" nodeType="afterEffect">
                                  <p:stCondLst>
                                    <p:cond delay="0"/>
                                  </p:stCondLst>
                                  <p:childTnLst>
                                    <p:set>
                                      <p:cBhvr>
                                        <p:cTn id="22" dur="1" fill="hold">
                                          <p:stCondLst>
                                            <p:cond delay="0"/>
                                          </p:stCondLst>
                                        </p:cTn>
                                        <p:tgtEl>
                                          <p:spTgt spid="11266"/>
                                        </p:tgtEl>
                                        <p:attrNameLst>
                                          <p:attrName>style.visibility</p:attrName>
                                        </p:attrNameLst>
                                      </p:cBhvr>
                                      <p:to>
                                        <p:strVal val="visible"/>
                                      </p:to>
                                    </p:set>
                                    <p:animEffect transition="in" filter="blinds(horizontal)">
                                      <p:cBhvr>
                                        <p:cTn id="23" dur="500"/>
                                        <p:tgtEl>
                                          <p:spTgt spid="11266"/>
                                        </p:tgtEl>
                                      </p:cBhvr>
                                    </p:animEffect>
                                  </p:childTnLst>
                                </p:cTn>
                              </p:par>
                            </p:childTnLst>
                          </p:cTn>
                        </p:par>
                        <p:par>
                          <p:cTn id="24" fill="hold">
                            <p:stCondLst>
                              <p:cond delay="3000"/>
                            </p:stCondLst>
                            <p:childTnLst>
                              <p:par>
                                <p:cTn id="25" presetID="3" presetClass="entr" presetSubtype="1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E:\パワーポイント\pose_aseru_.png"/>
          <p:cNvPicPr>
            <a:picLocks noChangeAspect="1" noChangeArrowheads="1"/>
          </p:cNvPicPr>
          <p:nvPr/>
        </p:nvPicPr>
        <p:blipFill>
          <a:blip r:embed="rId2" cstate="print"/>
          <a:srcRect/>
          <a:stretch>
            <a:fillRect/>
          </a:stretch>
        </p:blipFill>
        <p:spPr bwMode="auto">
          <a:xfrm>
            <a:off x="7588962" y="5150883"/>
            <a:ext cx="1231510" cy="1302453"/>
          </a:xfrm>
          <a:prstGeom prst="rect">
            <a:avLst/>
          </a:prstGeom>
          <a:noFill/>
        </p:spPr>
      </p:pic>
      <p:pic>
        <p:nvPicPr>
          <p:cNvPr id="12291" name="Picture 3" descr="E:\パワーポイント\kiken_girl.png"/>
          <p:cNvPicPr>
            <a:picLocks noChangeAspect="1" noChangeArrowheads="1"/>
          </p:cNvPicPr>
          <p:nvPr/>
        </p:nvPicPr>
        <p:blipFill>
          <a:blip r:embed="rId3" cstate="print"/>
          <a:srcRect/>
          <a:stretch>
            <a:fillRect/>
          </a:stretch>
        </p:blipFill>
        <p:spPr bwMode="auto">
          <a:xfrm>
            <a:off x="5508104" y="4653136"/>
            <a:ext cx="1236967" cy="1455255"/>
          </a:xfrm>
          <a:prstGeom prst="rect">
            <a:avLst/>
          </a:prstGeom>
          <a:noFill/>
        </p:spPr>
      </p:pic>
      <p:sp>
        <p:nvSpPr>
          <p:cNvPr id="22" name="角丸四角形吹き出し 21"/>
          <p:cNvSpPr/>
          <p:nvPr/>
        </p:nvSpPr>
        <p:spPr>
          <a:xfrm>
            <a:off x="6732240" y="4077072"/>
            <a:ext cx="864096" cy="2088232"/>
          </a:xfrm>
          <a:prstGeom prst="wedgeRoundRectCallout">
            <a:avLst>
              <a:gd name="adj1" fmla="val -68835"/>
              <a:gd name="adj2" fmla="val -1017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角丸四角形吹き出し 22"/>
          <p:cNvSpPr/>
          <p:nvPr/>
        </p:nvSpPr>
        <p:spPr>
          <a:xfrm rot="960000">
            <a:off x="8161903" y="4005064"/>
            <a:ext cx="792088" cy="1080120"/>
          </a:xfrm>
          <a:prstGeom prst="wedgeRoundRectCallout">
            <a:avLst>
              <a:gd name="adj1" fmla="val 10072"/>
              <a:gd name="adj2" fmla="val 6871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タイトル 1"/>
          <p:cNvSpPr>
            <a:spLocks noGrp="1"/>
          </p:cNvSpPr>
          <p:nvPr>
            <p:ph type="title"/>
          </p:nvPr>
        </p:nvSpPr>
        <p:spPr>
          <a:xfrm>
            <a:off x="457200" y="116632"/>
            <a:ext cx="8229600" cy="1143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kumimoji="1" lang="en-US" altLang="ja-JP" sz="4800" smtClean="0">
                <a:latin typeface="HGS創英角ﾎﾟｯﾌﾟ体" pitchFamily="50" charset="-128"/>
                <a:ea typeface="HGS創英角ﾎﾟｯﾌﾟ体" pitchFamily="50" charset="-128"/>
              </a:rPr>
              <a:t>5-2</a:t>
            </a:r>
            <a:r>
              <a:rPr kumimoji="1" lang="ja-JP" altLang="en-US" sz="4800" smtClean="0">
                <a:latin typeface="HGS創英角ﾎﾟｯﾌﾟ体" pitchFamily="50" charset="-128"/>
                <a:ea typeface="HGS創英角ﾎﾟｯﾌﾟ体" pitchFamily="50" charset="-128"/>
              </a:rPr>
              <a:t>・ＳＮＳのトラブル</a:t>
            </a:r>
            <a:endParaRPr kumimoji="1" lang="ja-JP" altLang="en-US" sz="4800">
              <a:latin typeface="HGS創英角ﾎﾟｯﾌﾟ体" pitchFamily="50" charset="-128"/>
              <a:ea typeface="HGS創英角ﾎﾟｯﾌﾟ体" pitchFamily="50" charset="-128"/>
            </a:endParaRPr>
          </a:p>
        </p:txBody>
      </p:sp>
      <p:sp>
        <p:nvSpPr>
          <p:cNvPr id="8" name="テキスト ボックス 7"/>
          <p:cNvSpPr txBox="1"/>
          <p:nvPr/>
        </p:nvSpPr>
        <p:spPr>
          <a:xfrm>
            <a:off x="179512" y="1660738"/>
            <a:ext cx="5290231" cy="1631216"/>
          </a:xfrm>
          <a:prstGeom prst="rect">
            <a:avLst/>
          </a:prstGeom>
          <a:noFill/>
        </p:spPr>
        <p:txBody>
          <a:bodyPr wrap="none" rtlCol="0">
            <a:spAutoFit/>
          </a:bodyPr>
          <a:lstStyle/>
          <a:p>
            <a:r>
              <a:rPr kumimoji="1" lang="ja-JP" altLang="en-US" sz="2000" smtClean="0">
                <a:latin typeface="HGPｺﾞｼｯｸE" pitchFamily="50" charset="-128"/>
                <a:ea typeface="HGPｺﾞｼｯｸE" pitchFamily="50" charset="-128"/>
              </a:rPr>
              <a:t>自己紹介サイト（ＳＮＳ）に公開した本名や住所、</a:t>
            </a:r>
            <a:endParaRPr kumimoji="1" lang="en-US" altLang="ja-JP" sz="2000" smtClean="0">
              <a:latin typeface="HGPｺﾞｼｯｸE" pitchFamily="50" charset="-128"/>
              <a:ea typeface="HGPｺﾞｼｯｸE" pitchFamily="50" charset="-128"/>
            </a:endParaRPr>
          </a:p>
          <a:p>
            <a:r>
              <a:rPr kumimoji="1" lang="ja-JP" altLang="en-US" sz="2000" smtClean="0">
                <a:latin typeface="HGPｺﾞｼｯｸE" pitchFamily="50" charset="-128"/>
                <a:ea typeface="HGPｺﾞｼｯｸE" pitchFamily="50" charset="-128"/>
              </a:rPr>
              <a:t>学校名、写真などの個人情報を</a:t>
            </a:r>
            <a:r>
              <a:rPr lang="ja-JP" altLang="en-US" sz="2000" smtClean="0">
                <a:latin typeface="HGPｺﾞｼｯｸE" pitchFamily="50" charset="-128"/>
                <a:ea typeface="HGPｺﾞｼｯｸE" pitchFamily="50" charset="-128"/>
              </a:rPr>
              <a:t>もとに、</a:t>
            </a:r>
            <a:endParaRPr lang="en-US" altLang="ja-JP" sz="2000" smtClean="0">
              <a:latin typeface="HGPｺﾞｼｯｸE" pitchFamily="50" charset="-128"/>
              <a:ea typeface="HGPｺﾞｼｯｸE" pitchFamily="50" charset="-128"/>
            </a:endParaRPr>
          </a:p>
          <a:p>
            <a:r>
              <a:rPr lang="ja-JP" altLang="en-US" sz="2000" smtClean="0">
                <a:latin typeface="HGPｺﾞｼｯｸE" pitchFamily="50" charset="-128"/>
                <a:ea typeface="HGPｺﾞｼｯｸE" pitchFamily="50" charset="-128"/>
              </a:rPr>
              <a:t>いやがらせをされることがあります。</a:t>
            </a:r>
            <a:endParaRPr lang="en-US" altLang="ja-JP" sz="2000" smtClean="0">
              <a:latin typeface="HGPｺﾞｼｯｸE" pitchFamily="50" charset="-128"/>
              <a:ea typeface="HGPｺﾞｼｯｸE" pitchFamily="50" charset="-128"/>
            </a:endParaRPr>
          </a:p>
          <a:p>
            <a:r>
              <a:rPr lang="ja-JP" altLang="en-US" sz="2000" smtClean="0">
                <a:latin typeface="HGPｺﾞｼｯｸE" pitchFamily="50" charset="-128"/>
                <a:ea typeface="HGPｺﾞｼｯｸE" pitchFamily="50" charset="-128"/>
              </a:rPr>
              <a:t>また、悪質な犯ざいにつながることがある</a:t>
            </a:r>
            <a:r>
              <a:rPr kumimoji="1" lang="ja-JP" altLang="en-US" sz="2000" smtClean="0">
                <a:latin typeface="HGPｺﾞｼｯｸE" pitchFamily="50" charset="-128"/>
                <a:ea typeface="HGPｺﾞｼｯｸE" pitchFamily="50" charset="-128"/>
              </a:rPr>
              <a:t>ので、</a:t>
            </a:r>
            <a:endParaRPr kumimoji="1" lang="en-US" altLang="ja-JP" sz="2000" smtClean="0">
              <a:latin typeface="HGPｺﾞｼｯｸE" pitchFamily="50" charset="-128"/>
              <a:ea typeface="HGPｺﾞｼｯｸE" pitchFamily="50" charset="-128"/>
            </a:endParaRPr>
          </a:p>
          <a:p>
            <a:r>
              <a:rPr kumimoji="1" lang="ja-JP" altLang="en-US" sz="2000" smtClean="0">
                <a:latin typeface="HGPｺﾞｼｯｸE" pitchFamily="50" charset="-128"/>
                <a:ea typeface="HGPｺﾞｼｯｸE" pitchFamily="50" charset="-128"/>
              </a:rPr>
              <a:t>注意が必要です。</a:t>
            </a:r>
            <a:endParaRPr kumimoji="1" lang="ja-JP" altLang="en-US" sz="2000">
              <a:latin typeface="HGPｺﾞｼｯｸE" pitchFamily="50" charset="-128"/>
              <a:ea typeface="HGPｺﾞｼｯｸE" pitchFamily="50" charset="-128"/>
            </a:endParaRPr>
          </a:p>
        </p:txBody>
      </p:sp>
      <p:sp>
        <p:nvSpPr>
          <p:cNvPr id="9" name="テキスト ボックス 8"/>
          <p:cNvSpPr txBox="1"/>
          <p:nvPr/>
        </p:nvSpPr>
        <p:spPr>
          <a:xfrm>
            <a:off x="179512" y="3215878"/>
            <a:ext cx="4974439" cy="1077218"/>
          </a:xfrm>
          <a:prstGeom prst="rect">
            <a:avLst/>
          </a:prstGeom>
          <a:noFill/>
        </p:spPr>
        <p:txBody>
          <a:bodyPr wrap="none" rtlCol="0">
            <a:spAutoFit/>
          </a:bodyPr>
          <a:lstStyle/>
          <a:p>
            <a:r>
              <a:rPr kumimoji="1" lang="ja-JP" altLang="en-US" sz="3200" smtClean="0">
                <a:solidFill>
                  <a:srgbClr val="FF0000"/>
                </a:solidFill>
                <a:latin typeface="HGPｺﾞｼｯｸE" pitchFamily="50" charset="-128"/>
                <a:ea typeface="HGPｺﾞｼｯｸE" pitchFamily="50" charset="-128"/>
              </a:rPr>
              <a:t>むやみに個人情報を書き込</a:t>
            </a:r>
            <a:endParaRPr kumimoji="1" lang="en-US" altLang="ja-JP" sz="3200" smtClean="0">
              <a:solidFill>
                <a:srgbClr val="FF0000"/>
              </a:solidFill>
              <a:latin typeface="HGPｺﾞｼｯｸE" pitchFamily="50" charset="-128"/>
              <a:ea typeface="HGPｺﾞｼｯｸE" pitchFamily="50" charset="-128"/>
            </a:endParaRPr>
          </a:p>
          <a:p>
            <a:r>
              <a:rPr kumimoji="1" lang="ja-JP" altLang="en-US" sz="3200" smtClean="0">
                <a:solidFill>
                  <a:srgbClr val="FF0000"/>
                </a:solidFill>
                <a:latin typeface="HGPｺﾞｼｯｸE" pitchFamily="50" charset="-128"/>
                <a:ea typeface="HGPｺﾞｼｯｸE" pitchFamily="50" charset="-128"/>
              </a:rPr>
              <a:t>まないようにし</a:t>
            </a:r>
            <a:r>
              <a:rPr lang="ja-JP" altLang="en-US" sz="3200" smtClean="0">
                <a:solidFill>
                  <a:srgbClr val="FF0000"/>
                </a:solidFill>
                <a:latin typeface="HGPｺﾞｼｯｸE" pitchFamily="50" charset="-128"/>
                <a:ea typeface="HGPｺﾞｼｯｸE" pitchFamily="50" charset="-128"/>
              </a:rPr>
              <a:t>ましょう</a:t>
            </a:r>
            <a:endParaRPr kumimoji="1" lang="ja-JP" altLang="en-US" sz="3200">
              <a:solidFill>
                <a:srgbClr val="FF0000"/>
              </a:solidFill>
              <a:latin typeface="HGPｺﾞｼｯｸE" pitchFamily="50" charset="-128"/>
              <a:ea typeface="HGPｺﾞｼｯｸE" pitchFamily="50" charset="-128"/>
            </a:endParaRPr>
          </a:p>
        </p:txBody>
      </p:sp>
      <p:sp>
        <p:nvSpPr>
          <p:cNvPr id="10" name="テキスト ボックス 9"/>
          <p:cNvSpPr txBox="1"/>
          <p:nvPr/>
        </p:nvSpPr>
        <p:spPr>
          <a:xfrm>
            <a:off x="179512" y="4253026"/>
            <a:ext cx="5232523" cy="400110"/>
          </a:xfrm>
          <a:prstGeom prst="rect">
            <a:avLst/>
          </a:prstGeom>
          <a:noFill/>
        </p:spPr>
        <p:txBody>
          <a:bodyPr wrap="none" rtlCol="0">
            <a:spAutoFit/>
          </a:bodyPr>
          <a:lstStyle/>
          <a:p>
            <a:r>
              <a:rPr kumimoji="1" lang="ja-JP" altLang="en-US" sz="2000" smtClean="0">
                <a:latin typeface="HGPｺﾞｼｯｸE" pitchFamily="50" charset="-128"/>
                <a:ea typeface="HGPｺﾞｼｯｸE" pitchFamily="50" charset="-128"/>
              </a:rPr>
              <a:t>ネットで知り合った人を信用してはいけません。</a:t>
            </a:r>
            <a:endParaRPr kumimoji="1" lang="en-US" altLang="ja-JP" sz="2000" smtClean="0">
              <a:latin typeface="HGPｺﾞｼｯｸE" pitchFamily="50" charset="-128"/>
              <a:ea typeface="HGPｺﾞｼｯｸE" pitchFamily="50" charset="-128"/>
            </a:endParaRPr>
          </a:p>
        </p:txBody>
      </p:sp>
      <p:sp>
        <p:nvSpPr>
          <p:cNvPr id="11" name="テキスト ボックス 10"/>
          <p:cNvSpPr txBox="1"/>
          <p:nvPr/>
        </p:nvSpPr>
        <p:spPr>
          <a:xfrm>
            <a:off x="323528" y="5304110"/>
            <a:ext cx="4998484" cy="1077218"/>
          </a:xfrm>
          <a:prstGeom prst="rect">
            <a:avLst/>
          </a:prstGeom>
          <a:noFill/>
        </p:spPr>
        <p:txBody>
          <a:bodyPr wrap="none" rtlCol="0">
            <a:spAutoFit/>
          </a:bodyPr>
          <a:lstStyle/>
          <a:p>
            <a:r>
              <a:rPr kumimoji="1" lang="ja-JP" altLang="en-US" sz="1600" smtClean="0">
                <a:latin typeface="HGPｺﾞｼｯｸE" pitchFamily="50" charset="-128"/>
                <a:ea typeface="HGPｺﾞｼｯｸE" pitchFamily="50" charset="-128"/>
              </a:rPr>
              <a:t>ＳＮＳとは日記を書いたり、誰かの日記にコメントを</a:t>
            </a:r>
            <a:endParaRPr kumimoji="1" lang="en-US" altLang="ja-JP" sz="1600" smtClean="0">
              <a:latin typeface="HGPｺﾞｼｯｸE" pitchFamily="50" charset="-128"/>
              <a:ea typeface="HGPｺﾞｼｯｸE" pitchFamily="50" charset="-128"/>
            </a:endParaRPr>
          </a:p>
          <a:p>
            <a:r>
              <a:rPr kumimoji="1" lang="ja-JP" altLang="en-US" sz="1600" smtClean="0">
                <a:latin typeface="HGPｺﾞｼｯｸE" pitchFamily="50" charset="-128"/>
                <a:ea typeface="HGPｺﾞｼｯｸE" pitchFamily="50" charset="-128"/>
              </a:rPr>
              <a:t>書いたりすることで知らない人</a:t>
            </a:r>
            <a:r>
              <a:rPr lang="ja-JP" altLang="en-US" sz="1600" smtClean="0">
                <a:latin typeface="HGPｺﾞｼｯｸE" pitchFamily="50" charset="-128"/>
                <a:ea typeface="HGPｺﾞｼｯｸE" pitchFamily="50" charset="-128"/>
              </a:rPr>
              <a:t>や知っていたが</a:t>
            </a:r>
            <a:endParaRPr lang="en-US" altLang="ja-JP" sz="1600" smtClean="0">
              <a:latin typeface="HGPｺﾞｼｯｸE" pitchFamily="50" charset="-128"/>
              <a:ea typeface="HGPｺﾞｼｯｸE" pitchFamily="50" charset="-128"/>
            </a:endParaRPr>
          </a:p>
          <a:p>
            <a:r>
              <a:rPr lang="ja-JP" altLang="en-US" sz="1600" smtClean="0">
                <a:latin typeface="HGPｺﾞｼｯｸE" pitchFamily="50" charset="-128"/>
                <a:ea typeface="HGPｺﾞｼｯｸE" pitchFamily="50" charset="-128"/>
              </a:rPr>
              <a:t>交流のなかったひととメールで交流することができること</a:t>
            </a:r>
            <a:endParaRPr lang="en-US" altLang="ja-JP" sz="1600" smtClean="0">
              <a:latin typeface="HGPｺﾞｼｯｸE" pitchFamily="50" charset="-128"/>
              <a:ea typeface="HGPｺﾞｼｯｸE" pitchFamily="50" charset="-128"/>
            </a:endParaRPr>
          </a:p>
          <a:p>
            <a:r>
              <a:rPr kumimoji="1" lang="ja-JP" altLang="en-US" sz="1600" smtClean="0">
                <a:latin typeface="HGPｺﾞｼｯｸE" pitchFamily="50" charset="-128"/>
                <a:ea typeface="HGPｺﾞｼｯｸE" pitchFamily="50" charset="-128"/>
              </a:rPr>
              <a:t>（ライン、フェイスブック、ツイッター等）</a:t>
            </a:r>
            <a:endParaRPr kumimoji="1" lang="ja-JP" altLang="en-US" sz="1600">
              <a:latin typeface="HGPｺﾞｼｯｸE" pitchFamily="50" charset="-128"/>
              <a:ea typeface="HGPｺﾞｼｯｸE" pitchFamily="50" charset="-128"/>
            </a:endParaRPr>
          </a:p>
        </p:txBody>
      </p:sp>
      <p:sp>
        <p:nvSpPr>
          <p:cNvPr id="13" name="右大かっこ 12"/>
          <p:cNvSpPr/>
          <p:nvPr/>
        </p:nvSpPr>
        <p:spPr>
          <a:xfrm>
            <a:off x="5148064" y="5121188"/>
            <a:ext cx="288032" cy="1548172"/>
          </a:xfrm>
          <a:prstGeom prst="righ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ja-JP" altLang="en-US"/>
          </a:p>
        </p:txBody>
      </p:sp>
      <p:sp>
        <p:nvSpPr>
          <p:cNvPr id="14" name="左大かっこ 13"/>
          <p:cNvSpPr/>
          <p:nvPr/>
        </p:nvSpPr>
        <p:spPr>
          <a:xfrm>
            <a:off x="251520" y="5085184"/>
            <a:ext cx="216024" cy="1512168"/>
          </a:xfrm>
          <a:prstGeom prst="leftBracket">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kumimoji="1" lang="ja-JP" altLang="en-US"/>
          </a:p>
        </p:txBody>
      </p:sp>
      <p:sp>
        <p:nvSpPr>
          <p:cNvPr id="15" name="正方形/長方形 14"/>
          <p:cNvSpPr/>
          <p:nvPr/>
        </p:nvSpPr>
        <p:spPr>
          <a:xfrm>
            <a:off x="5508104" y="1628800"/>
            <a:ext cx="3456384" cy="22322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6" name="角丸四角形 15"/>
          <p:cNvSpPr/>
          <p:nvPr/>
        </p:nvSpPr>
        <p:spPr>
          <a:xfrm>
            <a:off x="6876256" y="3429000"/>
            <a:ext cx="792088" cy="3600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mtClean="0"/>
              <a:t>登録</a:t>
            </a:r>
            <a:endParaRPr kumimoji="1" lang="ja-JP" altLang="en-US"/>
          </a:p>
        </p:txBody>
      </p:sp>
      <p:pic>
        <p:nvPicPr>
          <p:cNvPr id="12290" name="Picture 2" descr="E:\パワーポイント\soccer_boy_brazil.png"/>
          <p:cNvPicPr>
            <a:picLocks noChangeAspect="1" noChangeArrowheads="1"/>
          </p:cNvPicPr>
          <p:nvPr/>
        </p:nvPicPr>
        <p:blipFill>
          <a:blip r:embed="rId4" cstate="print"/>
          <a:srcRect/>
          <a:stretch>
            <a:fillRect/>
          </a:stretch>
        </p:blipFill>
        <p:spPr bwMode="auto">
          <a:xfrm>
            <a:off x="5796136" y="1772816"/>
            <a:ext cx="648072" cy="932478"/>
          </a:xfrm>
          <a:prstGeom prst="rect">
            <a:avLst/>
          </a:prstGeom>
          <a:noFill/>
        </p:spPr>
      </p:pic>
      <p:sp>
        <p:nvSpPr>
          <p:cNvPr id="18" name="テキスト ボックス 17"/>
          <p:cNvSpPr txBox="1"/>
          <p:nvPr/>
        </p:nvSpPr>
        <p:spPr>
          <a:xfrm>
            <a:off x="5724128" y="1700808"/>
            <a:ext cx="2799623" cy="1631216"/>
          </a:xfrm>
          <a:prstGeom prst="rect">
            <a:avLst/>
          </a:prstGeom>
          <a:noFill/>
        </p:spPr>
        <p:txBody>
          <a:bodyPr wrap="square" rtlCol="0">
            <a:spAutoFit/>
          </a:bodyPr>
          <a:lstStyle/>
          <a:p>
            <a:r>
              <a:rPr kumimoji="1" lang="ja-JP" altLang="en-US" sz="2000" smtClean="0">
                <a:latin typeface="HGPｺﾞｼｯｸE" pitchFamily="50" charset="-128"/>
                <a:ea typeface="HGPｺﾞｼｯｸE" pitchFamily="50" charset="-128"/>
              </a:rPr>
              <a:t>　　　　　○○○出身</a:t>
            </a:r>
            <a:endParaRPr kumimoji="1" lang="en-US" altLang="ja-JP" sz="2000" smtClean="0">
              <a:latin typeface="HGPｺﾞｼｯｸE" pitchFamily="50" charset="-128"/>
              <a:ea typeface="HGPｺﾞｼｯｸE" pitchFamily="50" charset="-128"/>
            </a:endParaRPr>
          </a:p>
          <a:p>
            <a:r>
              <a:rPr lang="ja-JP" altLang="en-US" sz="2000" smtClean="0">
                <a:latin typeface="HGPｺﾞｼｯｸE" pitchFamily="50" charset="-128"/>
                <a:ea typeface="HGPｺﾞｼｯｸE" pitchFamily="50" charset="-128"/>
              </a:rPr>
              <a:t>　　　　　○○○○です</a:t>
            </a:r>
            <a:endParaRPr lang="en-US" altLang="ja-JP" sz="2000" smtClean="0">
              <a:latin typeface="HGPｺﾞｼｯｸE" pitchFamily="50" charset="-128"/>
              <a:ea typeface="HGPｺﾞｼｯｸE" pitchFamily="50" charset="-128"/>
            </a:endParaRPr>
          </a:p>
          <a:p>
            <a:r>
              <a:rPr kumimoji="1" lang="ja-JP" altLang="en-US" sz="2000" smtClean="0">
                <a:latin typeface="HGPｺﾞｼｯｸE" pitchFamily="50" charset="-128"/>
                <a:ea typeface="HGPｺﾞｼｯｸE" pitchFamily="50" charset="-128"/>
              </a:rPr>
              <a:t>　　　　　小学生です</a:t>
            </a:r>
            <a:endParaRPr kumimoji="1" lang="en-US" altLang="ja-JP" sz="2000" smtClean="0">
              <a:latin typeface="HGPｺﾞｼｯｸE" pitchFamily="50" charset="-128"/>
              <a:ea typeface="HGPｺﾞｼｯｸE" pitchFamily="50" charset="-128"/>
            </a:endParaRPr>
          </a:p>
          <a:p>
            <a:r>
              <a:rPr kumimoji="1" lang="ja-JP" altLang="en-US" sz="2000" smtClean="0">
                <a:latin typeface="HGPｺﾞｼｯｸE" pitchFamily="50" charset="-128"/>
                <a:ea typeface="HGPｺﾞｼｯｸE" pitchFamily="50" charset="-128"/>
              </a:rPr>
              <a:t>○○○学校です</a:t>
            </a:r>
            <a:endParaRPr kumimoji="1" lang="en-US" altLang="ja-JP" sz="2000" smtClean="0">
              <a:latin typeface="HGPｺﾞｼｯｸE" pitchFamily="50" charset="-128"/>
              <a:ea typeface="HGPｺﾞｼｯｸE" pitchFamily="50" charset="-128"/>
            </a:endParaRPr>
          </a:p>
          <a:p>
            <a:r>
              <a:rPr lang="ja-JP" altLang="en-US" sz="2000" smtClean="0">
                <a:latin typeface="HGPｺﾞｼｯｸE" pitchFamily="50" charset="-128"/>
                <a:ea typeface="HGPｺﾞｼｯｸE" pitchFamily="50" charset="-128"/>
              </a:rPr>
              <a:t>友だちぼしゅうちゅう</a:t>
            </a:r>
            <a:endParaRPr kumimoji="1" lang="ja-JP" altLang="en-US" sz="2000">
              <a:latin typeface="HGPｺﾞｼｯｸE" pitchFamily="50" charset="-128"/>
              <a:ea typeface="HGPｺﾞｼｯｸE" pitchFamily="50" charset="-128"/>
            </a:endParaRPr>
          </a:p>
        </p:txBody>
      </p:sp>
      <p:sp>
        <p:nvSpPr>
          <p:cNvPr id="19" name="右矢印 18"/>
          <p:cNvSpPr/>
          <p:nvPr/>
        </p:nvSpPr>
        <p:spPr>
          <a:xfrm rot="-8160000">
            <a:off x="7536713" y="3560630"/>
            <a:ext cx="288032" cy="28803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テキスト ボックス 19"/>
          <p:cNvSpPr txBox="1"/>
          <p:nvPr/>
        </p:nvSpPr>
        <p:spPr>
          <a:xfrm>
            <a:off x="6732240" y="4077072"/>
            <a:ext cx="923330" cy="2092881"/>
          </a:xfrm>
          <a:prstGeom prst="rect">
            <a:avLst/>
          </a:prstGeom>
          <a:noFill/>
        </p:spPr>
        <p:txBody>
          <a:bodyPr vert="eaVert" wrap="none" rtlCol="0">
            <a:spAutoFit/>
          </a:bodyPr>
          <a:lstStyle/>
          <a:p>
            <a:r>
              <a:rPr kumimoji="1" lang="ja-JP" altLang="en-US" sz="2400" smtClean="0">
                <a:solidFill>
                  <a:srgbClr val="FF0000"/>
                </a:solidFill>
                <a:latin typeface="HG創英角ﾎﾟｯﾌﾟ体" pitchFamily="49" charset="-128"/>
                <a:ea typeface="HG創英角ﾎﾟｯﾌﾟ体" pitchFamily="49" charset="-128"/>
              </a:rPr>
              <a:t>あっ！</a:t>
            </a:r>
            <a:endParaRPr kumimoji="1" lang="en-US" altLang="ja-JP" sz="2400" smtClean="0">
              <a:solidFill>
                <a:srgbClr val="FF0000"/>
              </a:solidFill>
              <a:latin typeface="HG創英角ﾎﾟｯﾌﾟ体" pitchFamily="49" charset="-128"/>
              <a:ea typeface="HG創英角ﾎﾟｯﾌﾟ体" pitchFamily="49" charset="-128"/>
            </a:endParaRPr>
          </a:p>
          <a:p>
            <a:r>
              <a:rPr lang="ja-JP" altLang="en-US" sz="1200" smtClean="0">
                <a:latin typeface="HG創英角ﾎﾟｯﾌﾟ体" pitchFamily="49" charset="-128"/>
                <a:ea typeface="HG創英角ﾎﾟｯﾌﾟ体" pitchFamily="49" charset="-128"/>
              </a:rPr>
              <a:t>インターネット上に</a:t>
            </a:r>
            <a:endParaRPr lang="en-US" altLang="ja-JP" sz="1200" smtClean="0">
              <a:latin typeface="HG創英角ﾎﾟｯﾌﾟ体" pitchFamily="49" charset="-128"/>
              <a:ea typeface="HG創英角ﾎﾟｯﾌﾟ体" pitchFamily="49" charset="-128"/>
            </a:endParaRPr>
          </a:p>
          <a:p>
            <a:r>
              <a:rPr kumimoji="1" lang="ja-JP" altLang="en-US" sz="1200" smtClean="0">
                <a:latin typeface="HG創英角ﾎﾟｯﾌﾟ体" pitchFamily="49" charset="-128"/>
                <a:ea typeface="HG創英角ﾎﾟｯﾌﾟ体" pitchFamily="49" charset="-128"/>
              </a:rPr>
              <a:t>個人情報のせちゃだめだよ！</a:t>
            </a:r>
            <a:endParaRPr kumimoji="1" lang="ja-JP" altLang="en-US" sz="1200">
              <a:latin typeface="HG創英角ﾎﾟｯﾌﾟ体" pitchFamily="49" charset="-128"/>
              <a:ea typeface="HG創英角ﾎﾟｯﾌﾟ体" pitchFamily="49" charset="-128"/>
            </a:endParaRPr>
          </a:p>
        </p:txBody>
      </p:sp>
      <p:sp>
        <p:nvSpPr>
          <p:cNvPr id="21" name="テキスト ボックス 20"/>
          <p:cNvSpPr txBox="1"/>
          <p:nvPr/>
        </p:nvSpPr>
        <p:spPr>
          <a:xfrm>
            <a:off x="8266474" y="4005064"/>
            <a:ext cx="553998" cy="1015663"/>
          </a:xfrm>
          <a:prstGeom prst="rect">
            <a:avLst/>
          </a:prstGeom>
          <a:noFill/>
        </p:spPr>
        <p:txBody>
          <a:bodyPr vert="eaVert" wrap="none" rtlCol="0">
            <a:spAutoFit/>
          </a:bodyPr>
          <a:lstStyle/>
          <a:p>
            <a:r>
              <a:rPr kumimoji="1" lang="ja-JP" altLang="en-US" sz="1200" smtClean="0">
                <a:latin typeface="HG創英角ﾎﾟｯﾌﾟ体" pitchFamily="49" charset="-128"/>
                <a:ea typeface="HG創英角ﾎﾟｯﾌﾟ体" pitchFamily="49" charset="-128"/>
              </a:rPr>
              <a:t>えっ！</a:t>
            </a:r>
            <a:endParaRPr kumimoji="1" lang="en-US" altLang="ja-JP" sz="1200" smtClean="0">
              <a:latin typeface="HG創英角ﾎﾟｯﾌﾟ体" pitchFamily="49" charset="-128"/>
              <a:ea typeface="HG創英角ﾎﾟｯﾌﾟ体" pitchFamily="49" charset="-128"/>
            </a:endParaRPr>
          </a:p>
          <a:p>
            <a:r>
              <a:rPr lang="ja-JP" altLang="en-US" sz="1200" smtClean="0">
                <a:latin typeface="HG創英角ﾎﾟｯﾌﾟ体" pitchFamily="49" charset="-128"/>
                <a:ea typeface="HG創英角ﾎﾟｯﾌﾟ体" pitchFamily="49" charset="-128"/>
              </a:rPr>
              <a:t>　そうなの？</a:t>
            </a:r>
            <a:endParaRPr kumimoji="1" lang="ja-JP" altLang="en-US" sz="1200">
              <a:latin typeface="HG創英角ﾎﾟｯﾌﾟ体" pitchFamily="49" charset="-128"/>
              <a:ea typeface="HG創英角ﾎﾟｯﾌﾟ体" pitchFamily="49" charset="-128"/>
            </a:endParaRPr>
          </a:p>
        </p:txBody>
      </p:sp>
      <p:sp>
        <p:nvSpPr>
          <p:cNvPr id="24" name="テキスト ボックス 23"/>
          <p:cNvSpPr txBox="1"/>
          <p:nvPr/>
        </p:nvSpPr>
        <p:spPr>
          <a:xfrm>
            <a:off x="1314885" y="4788441"/>
            <a:ext cx="2969083" cy="584775"/>
          </a:xfrm>
          <a:prstGeom prst="rect">
            <a:avLst/>
          </a:prstGeom>
          <a:noFill/>
        </p:spPr>
        <p:txBody>
          <a:bodyPr wrap="none" rtlCol="0">
            <a:spAutoFit/>
          </a:bodyPr>
          <a:lstStyle/>
          <a:p>
            <a:r>
              <a:rPr kumimoji="1" lang="ja-JP" altLang="en-US" sz="3200" smtClean="0">
                <a:solidFill>
                  <a:srgbClr val="FF0000"/>
                </a:solidFill>
                <a:latin typeface="HGPｺﾞｼｯｸE" pitchFamily="50" charset="-128"/>
                <a:ea typeface="HGPｺﾞｼｯｸE" pitchFamily="50" charset="-128"/>
              </a:rPr>
              <a:t>ＳＮＳってなに？</a:t>
            </a:r>
            <a:endParaRPr kumimoji="1" lang="ja-JP" altLang="en-US" sz="3200">
              <a:solidFill>
                <a:srgbClr val="FF0000"/>
              </a:solidFill>
              <a:latin typeface="HGPｺﾞｼｯｸE" pitchFamily="50" charset="-128"/>
              <a:ea typeface="HGPｺﾞｼｯｸE" pitchFamily="50" charset="-128"/>
            </a:endParaRPr>
          </a:p>
        </p:txBody>
      </p:sp>
      <p:grpSp>
        <p:nvGrpSpPr>
          <p:cNvPr id="25" name="グループ化 24"/>
          <p:cNvGrpSpPr/>
          <p:nvPr/>
        </p:nvGrpSpPr>
        <p:grpSpPr>
          <a:xfrm>
            <a:off x="8604448" y="6499341"/>
            <a:ext cx="539552" cy="458051"/>
            <a:chOff x="1314540" y="2636912"/>
            <a:chExt cx="881196" cy="748089"/>
          </a:xfrm>
        </p:grpSpPr>
        <p:pic>
          <p:nvPicPr>
            <p:cNvPr id="26" name="Picture 2" descr="C:\Users\scc12\Desktop\パワーポイント\computer_mouse.png"/>
            <p:cNvPicPr>
              <a:picLocks noChangeAspect="1" noChangeArrowheads="1"/>
            </p:cNvPicPr>
            <p:nvPr/>
          </p:nvPicPr>
          <p:blipFill>
            <a:blip r:embed="rId5" cstate="print"/>
            <a:srcRect/>
            <a:stretch>
              <a:fillRect/>
            </a:stretch>
          </p:blipFill>
          <p:spPr bwMode="auto">
            <a:xfrm>
              <a:off x="1331640" y="2636912"/>
              <a:ext cx="713806" cy="601381"/>
            </a:xfrm>
            <a:prstGeom prst="rect">
              <a:avLst/>
            </a:prstGeom>
            <a:noFill/>
          </p:spPr>
        </p:pic>
        <p:sp>
          <p:nvSpPr>
            <p:cNvPr id="27" name="テキスト ボックス 26"/>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pic>
        <p:nvPicPr>
          <p:cNvPr id="29" name="Picture 2" descr="C:\Users\scc12\Desktop\パワーポイント\computer_mouse.png"/>
          <p:cNvPicPr>
            <a:picLocks noChangeAspect="1" noChangeArrowheads="1"/>
          </p:cNvPicPr>
          <p:nvPr/>
        </p:nvPicPr>
        <p:blipFill>
          <a:blip r:embed="rId6" cstate="print"/>
          <a:srcRect/>
          <a:stretch>
            <a:fillRect/>
          </a:stretch>
        </p:blipFill>
        <p:spPr bwMode="auto">
          <a:xfrm>
            <a:off x="4912493" y="3024785"/>
            <a:ext cx="349977" cy="38749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3941 0.05249 L -1.11111E-6 -1.3876E-7 " pathEditMode="relative" ptsTypes="AA">
                                      <p:cBhvr>
                                        <p:cTn id="6" dur="500" fill="hold"/>
                                        <p:tgtEl>
                                          <p:spTgt spid="19"/>
                                        </p:tgtEl>
                                        <p:attrNameLst>
                                          <p:attrName>ppt_x</p:attrName>
                                          <p:attrName>ppt_y</p:attrName>
                                        </p:attrNameLst>
                                      </p:cBhvr>
                                    </p:animMotion>
                                  </p:childTnLst>
                                </p:cTn>
                              </p:par>
                            </p:childTnLst>
                          </p:cTn>
                        </p:par>
                        <p:par>
                          <p:cTn id="7" fill="hold">
                            <p:stCondLst>
                              <p:cond delay="500"/>
                            </p:stCondLst>
                            <p:childTnLst>
                              <p:par>
                                <p:cTn id="8" presetID="6" presetClass="emph" presetSubtype="0" fill="remove" grpId="0" nodeType="afterEffect">
                                  <p:stCondLst>
                                    <p:cond delay="0"/>
                                  </p:stCondLst>
                                  <p:childTnLst>
                                    <p:animScale>
                                      <p:cBhvr>
                                        <p:cTn id="9" dur="500" fill="hold"/>
                                        <p:tgtEl>
                                          <p:spTgt spid="16"/>
                                        </p:tgtEl>
                                      </p:cBhvr>
                                      <p:by x="90000" y="90000"/>
                                    </p:animScale>
                                  </p:childTnLst>
                                </p:cTn>
                              </p:par>
                            </p:childTnLst>
                          </p:cTn>
                        </p:par>
                        <p:par>
                          <p:cTn id="10" fill="hold">
                            <p:stCondLst>
                              <p:cond delay="1000"/>
                            </p:stCondLst>
                            <p:childTnLst>
                              <p:par>
                                <p:cTn id="11" presetID="32" presetClass="emph" presetSubtype="0" fill="hold" nodeType="afterEffect">
                                  <p:stCondLst>
                                    <p:cond delay="0"/>
                                  </p:stCondLst>
                                  <p:childTnLst>
                                    <p:animClr clrSpc="rgb" dir="cw">
                                      <p:cBhvr override="childStyle">
                                        <p:cTn id="12" dur="100" fill="hold"/>
                                        <p:tgtEl>
                                          <p:spTgt spid="12291"/>
                                        </p:tgtEl>
                                        <p:attrNameLst>
                                          <p:attrName>style.color</p:attrName>
                                        </p:attrNameLst>
                                      </p:cBhvr>
                                      <p:to>
                                        <a:schemeClr val="bg1"/>
                                      </p:to>
                                    </p:animClr>
                                    <p:animClr clrSpc="rgb" dir="cw">
                                      <p:cBhvr>
                                        <p:cTn id="13" dur="100" fill="hold"/>
                                        <p:tgtEl>
                                          <p:spTgt spid="12291"/>
                                        </p:tgtEl>
                                        <p:attrNameLst>
                                          <p:attrName>fillcolor</p:attrName>
                                        </p:attrNameLst>
                                      </p:cBhvr>
                                      <p:to>
                                        <a:schemeClr val="bg1"/>
                                      </p:to>
                                    </p:animClr>
                                    <p:set>
                                      <p:cBhvr>
                                        <p:cTn id="14" dur="100" fill="hold"/>
                                        <p:tgtEl>
                                          <p:spTgt spid="12291"/>
                                        </p:tgtEl>
                                        <p:attrNameLst>
                                          <p:attrName>fill.type</p:attrName>
                                        </p:attrNameLst>
                                      </p:cBhvr>
                                      <p:to>
                                        <p:strVal val="solid"/>
                                      </p:to>
                                    </p:set>
                                    <p:set>
                                      <p:cBhvr>
                                        <p:cTn id="15" dur="100" fill="hold"/>
                                        <p:tgtEl>
                                          <p:spTgt spid="12291"/>
                                        </p:tgtEl>
                                        <p:attrNameLst>
                                          <p:attrName>fill.on</p:attrName>
                                        </p:attrNameLst>
                                      </p:cBhvr>
                                      <p:to>
                                        <p:strVal val="true"/>
                                      </p:to>
                                    </p:set>
                                    <p:animRot by="120000">
                                      <p:cBhvr>
                                        <p:cTn id="16" dur="100" fill="hold">
                                          <p:stCondLst>
                                            <p:cond delay="0"/>
                                          </p:stCondLst>
                                        </p:cTn>
                                        <p:tgtEl>
                                          <p:spTgt spid="12291"/>
                                        </p:tgtEl>
                                        <p:attrNameLst>
                                          <p:attrName>r</p:attrName>
                                        </p:attrNameLst>
                                      </p:cBhvr>
                                    </p:animRot>
                                    <p:animRot by="-240000">
                                      <p:cBhvr>
                                        <p:cTn id="17" dur="200" fill="hold">
                                          <p:stCondLst>
                                            <p:cond delay="200"/>
                                          </p:stCondLst>
                                        </p:cTn>
                                        <p:tgtEl>
                                          <p:spTgt spid="12291"/>
                                        </p:tgtEl>
                                        <p:attrNameLst>
                                          <p:attrName>r</p:attrName>
                                        </p:attrNameLst>
                                      </p:cBhvr>
                                    </p:animRot>
                                    <p:animRot by="240000">
                                      <p:cBhvr>
                                        <p:cTn id="18" dur="200" fill="hold">
                                          <p:stCondLst>
                                            <p:cond delay="400"/>
                                          </p:stCondLst>
                                        </p:cTn>
                                        <p:tgtEl>
                                          <p:spTgt spid="12291"/>
                                        </p:tgtEl>
                                        <p:attrNameLst>
                                          <p:attrName>r</p:attrName>
                                        </p:attrNameLst>
                                      </p:cBhvr>
                                    </p:animRot>
                                    <p:animRot by="-240000">
                                      <p:cBhvr>
                                        <p:cTn id="19" dur="200" fill="hold">
                                          <p:stCondLst>
                                            <p:cond delay="600"/>
                                          </p:stCondLst>
                                        </p:cTn>
                                        <p:tgtEl>
                                          <p:spTgt spid="12291"/>
                                        </p:tgtEl>
                                        <p:attrNameLst>
                                          <p:attrName>r</p:attrName>
                                        </p:attrNameLst>
                                      </p:cBhvr>
                                    </p:animRot>
                                    <p:animRot by="120000">
                                      <p:cBhvr>
                                        <p:cTn id="20" dur="200" fill="hold">
                                          <p:stCondLst>
                                            <p:cond delay="800"/>
                                          </p:stCondLst>
                                        </p:cTn>
                                        <p:tgtEl>
                                          <p:spTgt spid="12291"/>
                                        </p:tgtEl>
                                        <p:attrNameLst>
                                          <p:attrName>r</p:attrName>
                                        </p:attrNameLst>
                                      </p:cBhvr>
                                    </p:animRot>
                                  </p:childTnLst>
                                </p:cTn>
                              </p:par>
                              <p:par>
                                <p:cTn id="21" presetID="32" presetClass="emph" presetSubtype="0" fill="hold" nodeType="withEffect">
                                  <p:stCondLst>
                                    <p:cond delay="0"/>
                                  </p:stCondLst>
                                  <p:childTnLst>
                                    <p:animClr clrSpc="rgb" dir="cw">
                                      <p:cBhvr override="childStyle">
                                        <p:cTn id="22" dur="100" fill="hold"/>
                                        <p:tgtEl>
                                          <p:spTgt spid="12292"/>
                                        </p:tgtEl>
                                        <p:attrNameLst>
                                          <p:attrName>style.color</p:attrName>
                                        </p:attrNameLst>
                                      </p:cBhvr>
                                      <p:to>
                                        <a:schemeClr val="bg1"/>
                                      </p:to>
                                    </p:animClr>
                                    <p:animClr clrSpc="rgb" dir="cw">
                                      <p:cBhvr>
                                        <p:cTn id="23" dur="100" fill="hold"/>
                                        <p:tgtEl>
                                          <p:spTgt spid="12292"/>
                                        </p:tgtEl>
                                        <p:attrNameLst>
                                          <p:attrName>fillcolor</p:attrName>
                                        </p:attrNameLst>
                                      </p:cBhvr>
                                      <p:to>
                                        <a:schemeClr val="bg1"/>
                                      </p:to>
                                    </p:animClr>
                                    <p:set>
                                      <p:cBhvr>
                                        <p:cTn id="24" dur="100" fill="hold"/>
                                        <p:tgtEl>
                                          <p:spTgt spid="12292"/>
                                        </p:tgtEl>
                                        <p:attrNameLst>
                                          <p:attrName>fill.type</p:attrName>
                                        </p:attrNameLst>
                                      </p:cBhvr>
                                      <p:to>
                                        <p:strVal val="solid"/>
                                      </p:to>
                                    </p:set>
                                    <p:set>
                                      <p:cBhvr>
                                        <p:cTn id="25" dur="100" fill="hold"/>
                                        <p:tgtEl>
                                          <p:spTgt spid="12292"/>
                                        </p:tgtEl>
                                        <p:attrNameLst>
                                          <p:attrName>fill.on</p:attrName>
                                        </p:attrNameLst>
                                      </p:cBhvr>
                                      <p:to>
                                        <p:strVal val="true"/>
                                      </p:to>
                                    </p:set>
                                    <p:animRot by="120000">
                                      <p:cBhvr>
                                        <p:cTn id="26" dur="100" fill="hold">
                                          <p:stCondLst>
                                            <p:cond delay="0"/>
                                          </p:stCondLst>
                                        </p:cTn>
                                        <p:tgtEl>
                                          <p:spTgt spid="12292"/>
                                        </p:tgtEl>
                                        <p:attrNameLst>
                                          <p:attrName>r</p:attrName>
                                        </p:attrNameLst>
                                      </p:cBhvr>
                                    </p:animRot>
                                    <p:animRot by="-240000">
                                      <p:cBhvr>
                                        <p:cTn id="27" dur="200" fill="hold">
                                          <p:stCondLst>
                                            <p:cond delay="200"/>
                                          </p:stCondLst>
                                        </p:cTn>
                                        <p:tgtEl>
                                          <p:spTgt spid="12292"/>
                                        </p:tgtEl>
                                        <p:attrNameLst>
                                          <p:attrName>r</p:attrName>
                                        </p:attrNameLst>
                                      </p:cBhvr>
                                    </p:animRot>
                                    <p:animRot by="240000">
                                      <p:cBhvr>
                                        <p:cTn id="28" dur="200" fill="hold">
                                          <p:stCondLst>
                                            <p:cond delay="400"/>
                                          </p:stCondLst>
                                        </p:cTn>
                                        <p:tgtEl>
                                          <p:spTgt spid="12292"/>
                                        </p:tgtEl>
                                        <p:attrNameLst>
                                          <p:attrName>r</p:attrName>
                                        </p:attrNameLst>
                                      </p:cBhvr>
                                    </p:animRot>
                                    <p:animRot by="-240000">
                                      <p:cBhvr>
                                        <p:cTn id="29" dur="200" fill="hold">
                                          <p:stCondLst>
                                            <p:cond delay="600"/>
                                          </p:stCondLst>
                                        </p:cTn>
                                        <p:tgtEl>
                                          <p:spTgt spid="12292"/>
                                        </p:tgtEl>
                                        <p:attrNameLst>
                                          <p:attrName>r</p:attrName>
                                        </p:attrNameLst>
                                      </p:cBhvr>
                                    </p:animRot>
                                    <p:animRot by="120000">
                                      <p:cBhvr>
                                        <p:cTn id="30" dur="200" fill="hold">
                                          <p:stCondLst>
                                            <p:cond delay="800"/>
                                          </p:stCondLst>
                                        </p:cTn>
                                        <p:tgtEl>
                                          <p:spTgt spid="12292"/>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9" presetClass="entr" presetSubtype="0" accel="10000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3" presetClass="entr" presetSubtype="10"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linds(horizontal)">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79512" y="1484784"/>
            <a:ext cx="8712968" cy="48245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正方形/長方形 11"/>
          <p:cNvSpPr/>
          <p:nvPr/>
        </p:nvSpPr>
        <p:spPr>
          <a:xfrm>
            <a:off x="179512" y="1484784"/>
            <a:ext cx="4248472" cy="48245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 name="タイトル 1"/>
          <p:cNvSpPr>
            <a:spLocks noGrp="1"/>
          </p:cNvSpPr>
          <p:nvPr>
            <p:ph type="title"/>
          </p:nvPr>
        </p:nvSpPr>
        <p:spPr>
          <a:xfrm>
            <a:off x="457200" y="116632"/>
            <a:ext cx="8229600" cy="1143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kumimoji="1" lang="en-US" altLang="ja-JP" sz="3600" smtClean="0">
                <a:latin typeface="HGS創英角ﾎﾟｯﾌﾟ体" pitchFamily="50" charset="-128"/>
                <a:ea typeface="HGS創英角ﾎﾟｯﾌﾟ体" pitchFamily="50" charset="-128"/>
              </a:rPr>
              <a:t>5-3</a:t>
            </a:r>
            <a:r>
              <a:rPr kumimoji="1" lang="ja-JP" altLang="en-US" sz="3600" smtClean="0">
                <a:latin typeface="HGS創英角ﾎﾟｯﾌﾟ体" pitchFamily="50" charset="-128"/>
                <a:ea typeface="HGS創英角ﾎﾟｯﾌﾟ体" pitchFamily="50" charset="-128"/>
              </a:rPr>
              <a:t>・小学生に多く見られる</a:t>
            </a:r>
            <a:r>
              <a:rPr kumimoji="1" lang="en-US" altLang="ja-JP" sz="3600" smtClean="0">
                <a:latin typeface="HGS創英角ﾎﾟｯﾌﾟ体" pitchFamily="50" charset="-128"/>
                <a:ea typeface="HGS創英角ﾎﾟｯﾌﾟ体" pitchFamily="50" charset="-128"/>
              </a:rPr>
              <a:t/>
            </a:r>
            <a:br>
              <a:rPr kumimoji="1" lang="en-US" altLang="ja-JP" sz="3600" smtClean="0">
                <a:latin typeface="HGS創英角ﾎﾟｯﾌﾟ体" pitchFamily="50" charset="-128"/>
                <a:ea typeface="HGS創英角ﾎﾟｯﾌﾟ体" pitchFamily="50" charset="-128"/>
              </a:rPr>
            </a:br>
            <a:r>
              <a:rPr lang="ja-JP" altLang="en-US" sz="3600" smtClean="0">
                <a:latin typeface="HGS創英角ﾎﾟｯﾌﾟ体" pitchFamily="50" charset="-128"/>
                <a:ea typeface="HGS創英角ﾎﾟｯﾌﾟ体" pitchFamily="50" charset="-128"/>
              </a:rPr>
              <a:t>　　　　</a:t>
            </a:r>
            <a:r>
              <a:rPr kumimoji="1" lang="ja-JP" altLang="en-US" sz="3600" smtClean="0">
                <a:latin typeface="HGS創英角ﾎﾟｯﾌﾟ体" pitchFamily="50" charset="-128"/>
                <a:ea typeface="HGS創英角ﾎﾟｯﾌﾟ体" pitchFamily="50" charset="-128"/>
              </a:rPr>
              <a:t>インターネットのトラブル</a:t>
            </a:r>
            <a:endParaRPr kumimoji="1" lang="ja-JP" altLang="en-US" sz="3600">
              <a:latin typeface="HGS創英角ﾎﾟｯﾌﾟ体" pitchFamily="50" charset="-128"/>
              <a:ea typeface="HGS創英角ﾎﾟｯﾌﾟ体" pitchFamily="50" charset="-128"/>
            </a:endParaRPr>
          </a:p>
        </p:txBody>
      </p:sp>
      <p:sp>
        <p:nvSpPr>
          <p:cNvPr id="9" name="テキスト ボックス 8"/>
          <p:cNvSpPr txBox="1"/>
          <p:nvPr/>
        </p:nvSpPr>
        <p:spPr>
          <a:xfrm>
            <a:off x="179512" y="1700808"/>
            <a:ext cx="2877711" cy="584775"/>
          </a:xfrm>
          <a:prstGeom prst="rect">
            <a:avLst/>
          </a:prstGeom>
          <a:noFill/>
        </p:spPr>
        <p:txBody>
          <a:bodyPr wrap="none" rtlCol="0">
            <a:spAutoFit/>
          </a:bodyPr>
          <a:lstStyle/>
          <a:p>
            <a:r>
              <a:rPr kumimoji="1" lang="ja-JP" altLang="en-US" sz="3200" smtClean="0">
                <a:solidFill>
                  <a:srgbClr val="FF0000"/>
                </a:solidFill>
                <a:latin typeface="HGPｺﾞｼｯｸE" pitchFamily="50" charset="-128"/>
                <a:ea typeface="HGPｺﾞｼｯｸE" pitchFamily="50" charset="-128"/>
              </a:rPr>
              <a:t>ワンクリックさぎ</a:t>
            </a:r>
            <a:endParaRPr kumimoji="1" lang="ja-JP" altLang="en-US" sz="3200">
              <a:solidFill>
                <a:srgbClr val="FF0000"/>
              </a:solidFill>
              <a:latin typeface="HGPｺﾞｼｯｸE" pitchFamily="50" charset="-128"/>
              <a:ea typeface="HGPｺﾞｼｯｸE" pitchFamily="50" charset="-128"/>
            </a:endParaRPr>
          </a:p>
        </p:txBody>
      </p:sp>
      <p:sp>
        <p:nvSpPr>
          <p:cNvPr id="10" name="テキスト ボックス 9"/>
          <p:cNvSpPr txBox="1"/>
          <p:nvPr/>
        </p:nvSpPr>
        <p:spPr>
          <a:xfrm>
            <a:off x="4499992" y="1692097"/>
            <a:ext cx="4001416" cy="584775"/>
          </a:xfrm>
          <a:prstGeom prst="rect">
            <a:avLst/>
          </a:prstGeom>
          <a:noFill/>
        </p:spPr>
        <p:txBody>
          <a:bodyPr wrap="none" rtlCol="0">
            <a:spAutoFit/>
          </a:bodyPr>
          <a:lstStyle/>
          <a:p>
            <a:r>
              <a:rPr kumimoji="1" lang="ja-JP" altLang="en-US" sz="3200" smtClean="0">
                <a:solidFill>
                  <a:srgbClr val="FF0000"/>
                </a:solidFill>
                <a:latin typeface="HGPｺﾞｼｯｸE" pitchFamily="50" charset="-128"/>
                <a:ea typeface="HGPｺﾞｼｯｸE" pitchFamily="50" charset="-128"/>
              </a:rPr>
              <a:t>無料オンラインゲーム</a:t>
            </a:r>
            <a:endParaRPr kumimoji="1" lang="ja-JP" altLang="en-US" sz="3200">
              <a:solidFill>
                <a:srgbClr val="FF0000"/>
              </a:solidFill>
              <a:latin typeface="HGPｺﾞｼｯｸE" pitchFamily="50" charset="-128"/>
              <a:ea typeface="HGPｺﾞｼｯｸE" pitchFamily="50" charset="-128"/>
            </a:endParaRPr>
          </a:p>
        </p:txBody>
      </p:sp>
      <p:sp>
        <p:nvSpPr>
          <p:cNvPr id="14" name="テキスト ボックス 13"/>
          <p:cNvSpPr txBox="1"/>
          <p:nvPr/>
        </p:nvSpPr>
        <p:spPr>
          <a:xfrm>
            <a:off x="4578528" y="2355845"/>
            <a:ext cx="3377848" cy="2585323"/>
          </a:xfrm>
          <a:prstGeom prst="rect">
            <a:avLst/>
          </a:prstGeom>
          <a:noFill/>
        </p:spPr>
        <p:txBody>
          <a:bodyPr wrap="none" rtlCol="0">
            <a:spAutoFit/>
          </a:bodyPr>
          <a:lstStyle/>
          <a:p>
            <a:r>
              <a:rPr kumimoji="1" lang="ja-JP" altLang="en-US" smtClean="0">
                <a:latin typeface="HGPｺﾞｼｯｸE" pitchFamily="50" charset="-128"/>
                <a:ea typeface="HGPｺﾞｼｯｸE" pitchFamily="50" charset="-128"/>
              </a:rPr>
              <a:t>　遊んだ時間に</a:t>
            </a:r>
            <a:endParaRPr kumimoji="1"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かかっている</a:t>
            </a:r>
            <a:endParaRPr kumimoji="1"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通信料やゲーム</a:t>
            </a:r>
            <a:endParaRPr kumimoji="1"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の最中に買った</a:t>
            </a:r>
            <a:endParaRPr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有料アイテムなど</a:t>
            </a:r>
            <a:endParaRPr kumimoji="1"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が原因で、ケイタイの</a:t>
            </a:r>
            <a:endParaRPr kumimoji="1"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利用料金が高額になってしまう</a:t>
            </a:r>
            <a:endParaRPr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トラブルです。すべてが無料で</a:t>
            </a:r>
            <a:endParaRPr kumimoji="1"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利用できるわけではないのです。</a:t>
            </a:r>
            <a:endParaRPr kumimoji="1" lang="ja-JP" altLang="en-US">
              <a:latin typeface="HGPｺﾞｼｯｸE" pitchFamily="50" charset="-128"/>
              <a:ea typeface="HGPｺﾞｼｯｸE" pitchFamily="50" charset="-128"/>
            </a:endParaRPr>
          </a:p>
        </p:txBody>
      </p:sp>
      <p:sp>
        <p:nvSpPr>
          <p:cNvPr id="16" name="二等辺三角形 15"/>
          <p:cNvSpPr/>
          <p:nvPr/>
        </p:nvSpPr>
        <p:spPr>
          <a:xfrm rot="5400000">
            <a:off x="71500" y="5265204"/>
            <a:ext cx="1296144" cy="648072"/>
          </a:xfrm>
          <a:prstGeom prst="triangle">
            <a:avLst>
              <a:gd name="adj" fmla="val 48754"/>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rgbClr val="00B050"/>
              </a:solidFill>
            </a:endParaRPr>
          </a:p>
        </p:txBody>
      </p:sp>
      <p:sp>
        <p:nvSpPr>
          <p:cNvPr id="15" name="テキスト ボックス 14"/>
          <p:cNvSpPr txBox="1"/>
          <p:nvPr/>
        </p:nvSpPr>
        <p:spPr>
          <a:xfrm>
            <a:off x="303203" y="5241394"/>
            <a:ext cx="553998" cy="707886"/>
          </a:xfrm>
          <a:prstGeom prst="rect">
            <a:avLst/>
          </a:prstGeom>
          <a:noFill/>
        </p:spPr>
        <p:txBody>
          <a:bodyPr vert="eaVert" wrap="none" rtlCol="0">
            <a:spAutoFit/>
          </a:bodyPr>
          <a:lstStyle/>
          <a:p>
            <a:r>
              <a:rPr kumimoji="1" lang="ja-JP" altLang="en-US" sz="2400" smtClean="0">
                <a:solidFill>
                  <a:schemeClr val="bg1"/>
                </a:solidFill>
                <a:latin typeface="HGPｺﾞｼｯｸE" pitchFamily="50" charset="-128"/>
                <a:ea typeface="HGPｺﾞｼｯｸE" pitchFamily="50" charset="-128"/>
              </a:rPr>
              <a:t>対策</a:t>
            </a:r>
            <a:endParaRPr kumimoji="1" lang="ja-JP" altLang="en-US" sz="2400">
              <a:solidFill>
                <a:schemeClr val="bg1"/>
              </a:solidFill>
              <a:latin typeface="HGPｺﾞｼｯｸE" pitchFamily="50" charset="-128"/>
              <a:ea typeface="HGPｺﾞｼｯｸE" pitchFamily="50" charset="-128"/>
            </a:endParaRPr>
          </a:p>
        </p:txBody>
      </p:sp>
      <p:sp>
        <p:nvSpPr>
          <p:cNvPr id="19" name="二等辺三角形 18"/>
          <p:cNvSpPr/>
          <p:nvPr/>
        </p:nvSpPr>
        <p:spPr>
          <a:xfrm rot="5400000">
            <a:off x="4391980" y="5265204"/>
            <a:ext cx="1296144" cy="648072"/>
          </a:xfrm>
          <a:prstGeom prst="triangle">
            <a:avLst>
              <a:gd name="adj" fmla="val 48754"/>
            </a:avLst>
          </a:prstGeom>
          <a:solidFill>
            <a:srgbClr val="00B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solidFill>
                <a:srgbClr val="00B050"/>
              </a:solidFill>
            </a:endParaRPr>
          </a:p>
        </p:txBody>
      </p:sp>
      <p:sp>
        <p:nvSpPr>
          <p:cNvPr id="20" name="テキスト ボックス 19"/>
          <p:cNvSpPr txBox="1"/>
          <p:nvPr/>
        </p:nvSpPr>
        <p:spPr>
          <a:xfrm>
            <a:off x="4623683" y="5241394"/>
            <a:ext cx="553998" cy="707886"/>
          </a:xfrm>
          <a:prstGeom prst="rect">
            <a:avLst/>
          </a:prstGeom>
          <a:noFill/>
        </p:spPr>
        <p:txBody>
          <a:bodyPr vert="eaVert" wrap="none" rtlCol="0">
            <a:spAutoFit/>
          </a:bodyPr>
          <a:lstStyle/>
          <a:p>
            <a:r>
              <a:rPr kumimoji="1" lang="ja-JP" altLang="en-US" sz="2400" smtClean="0">
                <a:solidFill>
                  <a:schemeClr val="bg1"/>
                </a:solidFill>
                <a:latin typeface="HGPｺﾞｼｯｸE" pitchFamily="50" charset="-128"/>
                <a:ea typeface="HGPｺﾞｼｯｸE" pitchFamily="50" charset="-128"/>
              </a:rPr>
              <a:t>対策</a:t>
            </a:r>
            <a:endParaRPr kumimoji="1" lang="ja-JP" altLang="en-US" sz="2400">
              <a:solidFill>
                <a:schemeClr val="bg1"/>
              </a:solidFill>
              <a:latin typeface="HGPｺﾞｼｯｸE" pitchFamily="50" charset="-128"/>
              <a:ea typeface="HGPｺﾞｼｯｸE" pitchFamily="50" charset="-128"/>
            </a:endParaRPr>
          </a:p>
        </p:txBody>
      </p:sp>
      <p:sp>
        <p:nvSpPr>
          <p:cNvPr id="21" name="テキスト ボックス 20"/>
          <p:cNvSpPr txBox="1"/>
          <p:nvPr/>
        </p:nvSpPr>
        <p:spPr>
          <a:xfrm>
            <a:off x="1066293" y="5097958"/>
            <a:ext cx="3289683" cy="923330"/>
          </a:xfrm>
          <a:prstGeom prst="rect">
            <a:avLst/>
          </a:prstGeom>
          <a:noFill/>
        </p:spPr>
        <p:txBody>
          <a:bodyPr wrap="none" rtlCol="0">
            <a:spAutoFit/>
          </a:bodyPr>
          <a:lstStyle/>
          <a:p>
            <a:r>
              <a:rPr kumimoji="1" lang="ja-JP" altLang="en-US" smtClean="0">
                <a:solidFill>
                  <a:srgbClr val="00B050"/>
                </a:solidFill>
                <a:latin typeface="HGPｺﾞｼｯｸE" pitchFamily="50" charset="-128"/>
                <a:ea typeface="HGPｺﾞｼｯｸE" pitchFamily="50" charset="-128"/>
              </a:rPr>
              <a:t>お金を支はらう必要はないので</a:t>
            </a:r>
            <a:endParaRPr kumimoji="1" lang="en-US" altLang="ja-JP" smtClean="0">
              <a:solidFill>
                <a:srgbClr val="00B050"/>
              </a:solidFill>
              <a:latin typeface="HGPｺﾞｼｯｸE" pitchFamily="50" charset="-128"/>
              <a:ea typeface="HGPｺﾞｼｯｸE" pitchFamily="50" charset="-128"/>
            </a:endParaRPr>
          </a:p>
          <a:p>
            <a:r>
              <a:rPr lang="ja-JP" altLang="en-US" smtClean="0">
                <a:solidFill>
                  <a:srgbClr val="00B050"/>
                </a:solidFill>
                <a:latin typeface="HGPｺﾞｼｯｸE" pitchFamily="50" charset="-128"/>
                <a:ea typeface="HGPｺﾞｼｯｸE" pitchFamily="50" charset="-128"/>
              </a:rPr>
              <a:t>無視しましょう。</a:t>
            </a:r>
            <a:endParaRPr lang="en-US" altLang="ja-JP" smtClean="0">
              <a:solidFill>
                <a:srgbClr val="00B050"/>
              </a:solidFill>
              <a:latin typeface="HGPｺﾞｼｯｸE" pitchFamily="50" charset="-128"/>
              <a:ea typeface="HGPｺﾞｼｯｸE" pitchFamily="50" charset="-128"/>
            </a:endParaRPr>
          </a:p>
          <a:p>
            <a:r>
              <a:rPr kumimoji="1" lang="ja-JP" altLang="en-US" smtClean="0">
                <a:solidFill>
                  <a:srgbClr val="00B050"/>
                </a:solidFill>
                <a:latin typeface="HGPｺﾞｼｯｸE" pitchFamily="50" charset="-128"/>
                <a:ea typeface="HGPｺﾞｼｯｸE" pitchFamily="50" charset="-128"/>
              </a:rPr>
              <a:t>家の人に話しておくと安心です。</a:t>
            </a:r>
            <a:endParaRPr kumimoji="1" lang="ja-JP" altLang="en-US">
              <a:solidFill>
                <a:srgbClr val="00B050"/>
              </a:solidFill>
              <a:latin typeface="HGPｺﾞｼｯｸE" pitchFamily="50" charset="-128"/>
              <a:ea typeface="HGPｺﾞｼｯｸE" pitchFamily="50" charset="-128"/>
            </a:endParaRPr>
          </a:p>
        </p:txBody>
      </p:sp>
      <p:sp>
        <p:nvSpPr>
          <p:cNvPr id="22" name="テキスト ボックス 21"/>
          <p:cNvSpPr txBox="1"/>
          <p:nvPr/>
        </p:nvSpPr>
        <p:spPr>
          <a:xfrm>
            <a:off x="5386773" y="5097958"/>
            <a:ext cx="3607078" cy="923330"/>
          </a:xfrm>
          <a:prstGeom prst="rect">
            <a:avLst/>
          </a:prstGeom>
          <a:noFill/>
        </p:spPr>
        <p:txBody>
          <a:bodyPr wrap="none" rtlCol="0">
            <a:spAutoFit/>
          </a:bodyPr>
          <a:lstStyle/>
          <a:p>
            <a:r>
              <a:rPr kumimoji="1" lang="ja-JP" altLang="en-US" smtClean="0">
                <a:solidFill>
                  <a:srgbClr val="00B050"/>
                </a:solidFill>
                <a:latin typeface="HGPｺﾞｼｯｸE" pitchFamily="50" charset="-128"/>
                <a:ea typeface="HGPｺﾞｼｯｸE" pitchFamily="50" charset="-128"/>
              </a:rPr>
              <a:t>遊ぶときのルールを家の人と決め、</a:t>
            </a:r>
            <a:endParaRPr kumimoji="1" lang="en-US" altLang="ja-JP" smtClean="0">
              <a:solidFill>
                <a:srgbClr val="00B050"/>
              </a:solidFill>
              <a:latin typeface="HGPｺﾞｼｯｸE" pitchFamily="50" charset="-128"/>
              <a:ea typeface="HGPｺﾞｼｯｸE" pitchFamily="50" charset="-128"/>
            </a:endParaRPr>
          </a:p>
          <a:p>
            <a:r>
              <a:rPr lang="ja-JP" altLang="en-US" smtClean="0">
                <a:solidFill>
                  <a:srgbClr val="00B050"/>
                </a:solidFill>
                <a:latin typeface="HGPｺﾞｼｯｸE" pitchFamily="50" charset="-128"/>
                <a:ea typeface="HGPｺﾞｼｯｸE" pitchFamily="50" charset="-128"/>
              </a:rPr>
              <a:t>有料サービスを使いたいときは</a:t>
            </a:r>
            <a:endParaRPr lang="en-US" altLang="ja-JP" smtClean="0">
              <a:solidFill>
                <a:srgbClr val="00B050"/>
              </a:solidFill>
              <a:latin typeface="HGPｺﾞｼｯｸE" pitchFamily="50" charset="-128"/>
              <a:ea typeface="HGPｺﾞｼｯｸE" pitchFamily="50" charset="-128"/>
            </a:endParaRPr>
          </a:p>
          <a:p>
            <a:r>
              <a:rPr kumimoji="1" lang="ja-JP" altLang="en-US" smtClean="0">
                <a:solidFill>
                  <a:srgbClr val="00B050"/>
                </a:solidFill>
                <a:latin typeface="HGPｺﾞｼｯｸE" pitchFamily="50" charset="-128"/>
                <a:ea typeface="HGPｺﾞｼｯｸE" pitchFamily="50" charset="-128"/>
              </a:rPr>
              <a:t>必ず相談しましょう。</a:t>
            </a:r>
            <a:endParaRPr kumimoji="1" lang="ja-JP" altLang="en-US">
              <a:solidFill>
                <a:srgbClr val="00B050"/>
              </a:solidFill>
              <a:latin typeface="HGPｺﾞｼｯｸE" pitchFamily="50" charset="-128"/>
              <a:ea typeface="HGPｺﾞｼｯｸE" pitchFamily="50" charset="-128"/>
            </a:endParaRPr>
          </a:p>
        </p:txBody>
      </p:sp>
      <p:grpSp>
        <p:nvGrpSpPr>
          <p:cNvPr id="31" name="グループ化 30"/>
          <p:cNvGrpSpPr/>
          <p:nvPr/>
        </p:nvGrpSpPr>
        <p:grpSpPr>
          <a:xfrm>
            <a:off x="8295796" y="6300234"/>
            <a:ext cx="1028732" cy="657159"/>
            <a:chOff x="8295796" y="6300234"/>
            <a:chExt cx="1028732" cy="657159"/>
          </a:xfrm>
        </p:grpSpPr>
        <p:pic>
          <p:nvPicPr>
            <p:cNvPr id="23" name="Picture 2" descr="C:\Users\scc12\Desktop\パワーポイント\computer_mouse.png"/>
            <p:cNvPicPr>
              <a:picLocks noChangeAspect="1" noChangeArrowheads="1"/>
            </p:cNvPicPr>
            <p:nvPr/>
          </p:nvPicPr>
          <p:blipFill>
            <a:blip r:embed="rId2" cstate="print"/>
            <a:srcRect/>
            <a:stretch>
              <a:fillRect/>
            </a:stretch>
          </p:blipFill>
          <p:spPr bwMode="auto">
            <a:xfrm>
              <a:off x="8387767" y="6300234"/>
              <a:ext cx="576721" cy="485887"/>
            </a:xfrm>
            <a:prstGeom prst="rect">
              <a:avLst/>
            </a:prstGeom>
            <a:noFill/>
          </p:spPr>
        </p:pic>
        <p:sp>
          <p:nvSpPr>
            <p:cNvPr id="24" name="テキスト ボックス 23"/>
            <p:cNvSpPr txBox="1"/>
            <p:nvPr/>
          </p:nvSpPr>
          <p:spPr>
            <a:xfrm>
              <a:off x="8295796" y="6660965"/>
              <a:ext cx="1028732" cy="296428"/>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grpSp>
        <p:nvGrpSpPr>
          <p:cNvPr id="25" name="グループ化 24"/>
          <p:cNvGrpSpPr/>
          <p:nvPr/>
        </p:nvGrpSpPr>
        <p:grpSpPr>
          <a:xfrm>
            <a:off x="3203848" y="3140968"/>
            <a:ext cx="1008112" cy="890099"/>
            <a:chOff x="1314540" y="2636912"/>
            <a:chExt cx="881196" cy="748089"/>
          </a:xfrm>
        </p:grpSpPr>
        <p:pic>
          <p:nvPicPr>
            <p:cNvPr id="26" name="Picture 2" descr="C:\Users\scc12\Desktop\パワーポイント\computer_mouse.png"/>
            <p:cNvPicPr>
              <a:picLocks noChangeAspect="1" noChangeArrowheads="1"/>
            </p:cNvPicPr>
            <p:nvPr/>
          </p:nvPicPr>
          <p:blipFill>
            <a:blip r:embed="rId3" cstate="print"/>
            <a:srcRect/>
            <a:stretch>
              <a:fillRect/>
            </a:stretch>
          </p:blipFill>
          <p:spPr bwMode="auto">
            <a:xfrm>
              <a:off x="1331640" y="2636912"/>
              <a:ext cx="713806" cy="601381"/>
            </a:xfrm>
            <a:prstGeom prst="rect">
              <a:avLst/>
            </a:prstGeom>
            <a:noFill/>
          </p:spPr>
        </p:pic>
        <p:sp>
          <p:nvSpPr>
            <p:cNvPr id="27" name="テキスト ボックス 26"/>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grpSp>
        <p:nvGrpSpPr>
          <p:cNvPr id="28" name="グループ化 27"/>
          <p:cNvGrpSpPr/>
          <p:nvPr/>
        </p:nvGrpSpPr>
        <p:grpSpPr>
          <a:xfrm>
            <a:off x="6660232" y="2492896"/>
            <a:ext cx="1080120" cy="953678"/>
            <a:chOff x="1314540" y="2636912"/>
            <a:chExt cx="881196" cy="748089"/>
          </a:xfrm>
        </p:grpSpPr>
        <p:pic>
          <p:nvPicPr>
            <p:cNvPr id="29" name="Picture 2" descr="C:\Users\scc12\Desktop\パワーポイント\computer_mouse.png"/>
            <p:cNvPicPr>
              <a:picLocks noChangeAspect="1" noChangeArrowheads="1"/>
            </p:cNvPicPr>
            <p:nvPr/>
          </p:nvPicPr>
          <p:blipFill>
            <a:blip r:embed="rId4" cstate="print"/>
            <a:srcRect/>
            <a:stretch>
              <a:fillRect/>
            </a:stretch>
          </p:blipFill>
          <p:spPr bwMode="auto">
            <a:xfrm>
              <a:off x="1331640" y="2636912"/>
              <a:ext cx="713806" cy="601381"/>
            </a:xfrm>
            <a:prstGeom prst="rect">
              <a:avLst/>
            </a:prstGeom>
            <a:noFill/>
          </p:spPr>
        </p:pic>
        <p:sp>
          <p:nvSpPr>
            <p:cNvPr id="30" name="テキスト ボックス 29"/>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pic>
        <p:nvPicPr>
          <p:cNvPr id="13316" name="Picture 4" descr="E:\パワーポイント\computer_crime.png"/>
          <p:cNvPicPr>
            <a:picLocks noChangeAspect="1" noChangeArrowheads="1"/>
          </p:cNvPicPr>
          <p:nvPr/>
        </p:nvPicPr>
        <p:blipFill>
          <a:blip r:embed="rId5" cstate="print"/>
          <a:srcRect/>
          <a:stretch>
            <a:fillRect/>
          </a:stretch>
        </p:blipFill>
        <p:spPr bwMode="auto">
          <a:xfrm>
            <a:off x="2339752" y="2924944"/>
            <a:ext cx="2138325" cy="1889745"/>
          </a:xfrm>
          <a:prstGeom prst="rect">
            <a:avLst/>
          </a:prstGeom>
          <a:noFill/>
        </p:spPr>
      </p:pic>
      <p:pic>
        <p:nvPicPr>
          <p:cNvPr id="13314" name="Picture 2" descr="E:\パワーポイント\mother_angry.png"/>
          <p:cNvPicPr>
            <a:picLocks noChangeAspect="1" noChangeArrowheads="1"/>
          </p:cNvPicPr>
          <p:nvPr/>
        </p:nvPicPr>
        <p:blipFill>
          <a:blip r:embed="rId6" cstate="print"/>
          <a:srcRect/>
          <a:stretch>
            <a:fillRect/>
          </a:stretch>
        </p:blipFill>
        <p:spPr bwMode="auto">
          <a:xfrm>
            <a:off x="6407069" y="2060848"/>
            <a:ext cx="1477299" cy="1596968"/>
          </a:xfrm>
          <a:prstGeom prst="rect">
            <a:avLst/>
          </a:prstGeom>
          <a:noFill/>
        </p:spPr>
      </p:pic>
      <p:pic>
        <p:nvPicPr>
          <p:cNvPr id="13315" name="Picture 3" descr="E:\パワーポイント\atama_kakaeru_man.png"/>
          <p:cNvPicPr>
            <a:picLocks noChangeAspect="1" noChangeArrowheads="1"/>
          </p:cNvPicPr>
          <p:nvPr/>
        </p:nvPicPr>
        <p:blipFill>
          <a:blip r:embed="rId7" cstate="print"/>
          <a:srcRect/>
          <a:stretch>
            <a:fillRect/>
          </a:stretch>
        </p:blipFill>
        <p:spPr bwMode="auto">
          <a:xfrm>
            <a:off x="7668344" y="3068960"/>
            <a:ext cx="1224136" cy="1224136"/>
          </a:xfrm>
          <a:prstGeom prst="rect">
            <a:avLst/>
          </a:prstGeom>
          <a:noFill/>
        </p:spPr>
      </p:pic>
      <p:sp>
        <p:nvSpPr>
          <p:cNvPr id="13" name="テキスト ボックス 12"/>
          <p:cNvSpPr txBox="1"/>
          <p:nvPr/>
        </p:nvSpPr>
        <p:spPr>
          <a:xfrm>
            <a:off x="251520" y="2333779"/>
            <a:ext cx="3934090" cy="2031325"/>
          </a:xfrm>
          <a:prstGeom prst="rect">
            <a:avLst/>
          </a:prstGeom>
          <a:noFill/>
        </p:spPr>
        <p:txBody>
          <a:bodyPr wrap="none" rtlCol="0">
            <a:spAutoFit/>
          </a:bodyPr>
          <a:lstStyle/>
          <a:p>
            <a:r>
              <a:rPr lang="ja-JP" altLang="en-US" smtClean="0">
                <a:latin typeface="HGPｺﾞｼｯｸE" pitchFamily="50" charset="-128"/>
                <a:ea typeface="HGPｺﾞｼｯｸE" pitchFamily="50" charset="-128"/>
              </a:rPr>
              <a:t>　サイトにアクセス（見た）だけで勝手に</a:t>
            </a:r>
            <a:endParaRPr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有料サイトに登録されてしまい、高い</a:t>
            </a:r>
            <a:endParaRPr kumimoji="1"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利</a:t>
            </a:r>
            <a:r>
              <a:rPr kumimoji="1" lang="ja-JP" altLang="en-US" smtClean="0">
                <a:latin typeface="HGPｺﾞｼｯｸE" pitchFamily="50" charset="-128"/>
                <a:ea typeface="HGPｺﾞｼｯｸE" pitchFamily="50" charset="-128"/>
              </a:rPr>
              <a:t>用料金の支払いをもとめてくる</a:t>
            </a:r>
            <a:endParaRPr kumimoji="1"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さぎです。お金をせい求</a:t>
            </a:r>
            <a:endParaRPr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する画面を閉じても、</a:t>
            </a:r>
            <a:endParaRPr kumimoji="1"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何度も立ち上がる</a:t>
            </a:r>
            <a:endParaRPr kumimoji="1"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場合もあります。</a:t>
            </a:r>
            <a:endParaRPr kumimoji="1" lang="ja-JP" altLang="en-US">
              <a:latin typeface="HGPｺﾞｼｯｸE" pitchFamily="50" charset="-128"/>
              <a:ea typeface="HGPｺﾞｼｯｸE"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500"/>
                                        <p:tgtEl>
                                          <p:spTgt spid="13316"/>
                                        </p:tgtEl>
                                      </p:cBhvr>
                                    </p:animEffect>
                                  </p:childTnLst>
                                </p:cTn>
                              </p:par>
                            </p:childTnLst>
                          </p:cTn>
                        </p:par>
                        <p:par>
                          <p:cTn id="8" fill="hold">
                            <p:stCondLst>
                              <p:cond delay="500"/>
                            </p:stCondLst>
                            <p:childTnLst>
                              <p:par>
                                <p:cTn id="9" presetID="33" presetClass="emph" presetSubtype="0" fill="remove" nodeType="afterEffect">
                                  <p:stCondLst>
                                    <p:cond delay="0"/>
                                  </p:stCondLst>
                                  <p:childTnLst>
                                    <p:animClr clrSpc="rgb" dir="cw">
                                      <p:cBhvr override="childStyle">
                                        <p:cTn id="10" dur="500" accel="50000" autoRev="1" fill="hold" tmFilter="0, 0; .33333, 1; 1, 1">
                                          <p:stCondLst>
                                            <p:cond delay="0"/>
                                          </p:stCondLst>
                                        </p:cTn>
                                        <p:tgtEl>
                                          <p:spTgt spid="13316"/>
                                        </p:tgtEl>
                                        <p:attrNameLst>
                                          <p:attrName>style.color</p:attrName>
                                        </p:attrNameLst>
                                      </p:cBhvr>
                                      <p:to>
                                        <a:schemeClr val="bg1"/>
                                      </p:to>
                                    </p:animClr>
                                    <p:animClr clrSpc="rgb" dir="cw">
                                      <p:cBhvr>
                                        <p:cTn id="11" dur="500" accel="50000" autoRev="1" fill="hold" tmFilter="0, 0; .33333, 1; 1, 1">
                                          <p:stCondLst>
                                            <p:cond delay="0"/>
                                          </p:stCondLst>
                                        </p:cTn>
                                        <p:tgtEl>
                                          <p:spTgt spid="13316"/>
                                        </p:tgtEl>
                                        <p:attrNameLst>
                                          <p:attrName>fillcolor</p:attrName>
                                        </p:attrNameLst>
                                      </p:cBhvr>
                                      <p:to>
                                        <a:schemeClr val="bg1"/>
                                      </p:to>
                                    </p:animClr>
                                    <p:set>
                                      <p:cBhvr>
                                        <p:cTn id="12" dur="1000" fill="hold"/>
                                        <p:tgtEl>
                                          <p:spTgt spid="13316"/>
                                        </p:tgtEl>
                                        <p:attrNameLst>
                                          <p:attrName>fill.type</p:attrName>
                                        </p:attrNameLst>
                                      </p:cBhvr>
                                      <p:to>
                                        <p:strVal val="solid"/>
                                      </p:to>
                                    </p:set>
                                    <p:set>
                                      <p:cBhvr>
                                        <p:cTn id="13" dur="1000" fill="hold"/>
                                        <p:tgtEl>
                                          <p:spTgt spid="13316"/>
                                        </p:tgtEl>
                                        <p:attrNameLst>
                                          <p:attrName>fill.on</p:attrName>
                                        </p:attrNameLst>
                                      </p:cBhvr>
                                      <p:to>
                                        <p:strVal val="true"/>
                                      </p:to>
                                    </p:set>
                                    <p:animScale>
                                      <p:cBhvr>
                                        <p:cTn id="14" dur="500" accel="50000" autoRev="1" fill="hold" tmFilter="0, 0; .33333, 1; 1, 1">
                                          <p:stCondLst>
                                            <p:cond delay="0"/>
                                          </p:stCondLst>
                                        </p:cTn>
                                        <p:tgtEl>
                                          <p:spTgt spid="13316"/>
                                        </p:tgtEl>
                                      </p:cBhvr>
                                      <p:from x="100000" y="100000"/>
                                      <p:to x="100000" y="140000"/>
                                    </p:animScale>
                                  </p:childTnLst>
                                </p:cTn>
                              </p:par>
                              <p:par>
                                <p:cTn id="15" presetID="3" presetClass="entr" presetSubtype="1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4"/>
                                        </p:tgtEl>
                                        <p:attrNameLst>
                                          <p:attrName>style.visibility</p:attrName>
                                        </p:attrNameLst>
                                      </p:cBhvr>
                                      <p:to>
                                        <p:strVal val="visible"/>
                                      </p:to>
                                    </p:set>
                                    <p:animEffect transition="in" filter="blinds(horizontal)">
                                      <p:cBhvr>
                                        <p:cTn id="22" dur="500"/>
                                        <p:tgtEl>
                                          <p:spTgt spid="13314"/>
                                        </p:tgtEl>
                                      </p:cBhvr>
                                    </p:animEffect>
                                  </p:childTnLst>
                                </p:cTn>
                              </p:par>
                              <p:par>
                                <p:cTn id="23" presetID="3" presetClass="entr" presetSubtype="10" fill="hold" nodeType="withEffect">
                                  <p:stCondLst>
                                    <p:cond delay="0"/>
                                  </p:stCondLst>
                                  <p:childTnLst>
                                    <p:set>
                                      <p:cBhvr>
                                        <p:cTn id="24" dur="1" fill="hold">
                                          <p:stCondLst>
                                            <p:cond delay="0"/>
                                          </p:stCondLst>
                                        </p:cTn>
                                        <p:tgtEl>
                                          <p:spTgt spid="13315"/>
                                        </p:tgtEl>
                                        <p:attrNameLst>
                                          <p:attrName>style.visibility</p:attrName>
                                        </p:attrNameLst>
                                      </p:cBhvr>
                                      <p:to>
                                        <p:strVal val="visible"/>
                                      </p:to>
                                    </p:set>
                                    <p:animEffect transition="in" filter="blinds(horizontal)">
                                      <p:cBhvr>
                                        <p:cTn id="25" dur="500"/>
                                        <p:tgtEl>
                                          <p:spTgt spid="13315"/>
                                        </p:tgtEl>
                                      </p:cBhvr>
                                    </p:animEffect>
                                  </p:childTnLst>
                                </p:cTn>
                              </p:par>
                            </p:childTnLst>
                          </p:cTn>
                        </p:par>
                        <p:par>
                          <p:cTn id="26" fill="hold">
                            <p:stCondLst>
                              <p:cond delay="500"/>
                            </p:stCondLst>
                            <p:childTnLst>
                              <p:par>
                                <p:cTn id="27" presetID="32" presetClass="emph" presetSubtype="0" repeatCount="2000" fill="remove" nodeType="afterEffect">
                                  <p:stCondLst>
                                    <p:cond delay="0"/>
                                  </p:stCondLst>
                                  <p:childTnLst>
                                    <p:animClr clrSpc="rgb" dir="cw">
                                      <p:cBhvr override="childStyle">
                                        <p:cTn id="28" dur="100" fill="hold"/>
                                        <p:tgtEl>
                                          <p:spTgt spid="13314"/>
                                        </p:tgtEl>
                                        <p:attrNameLst>
                                          <p:attrName>style.color</p:attrName>
                                        </p:attrNameLst>
                                      </p:cBhvr>
                                      <p:to>
                                        <a:schemeClr val="bg1"/>
                                      </p:to>
                                    </p:animClr>
                                    <p:animClr clrSpc="rgb" dir="cw">
                                      <p:cBhvr>
                                        <p:cTn id="29" dur="100" fill="hold"/>
                                        <p:tgtEl>
                                          <p:spTgt spid="13314"/>
                                        </p:tgtEl>
                                        <p:attrNameLst>
                                          <p:attrName>fillcolor</p:attrName>
                                        </p:attrNameLst>
                                      </p:cBhvr>
                                      <p:to>
                                        <a:schemeClr val="bg1"/>
                                      </p:to>
                                    </p:animClr>
                                    <p:set>
                                      <p:cBhvr>
                                        <p:cTn id="30" dur="100" fill="hold"/>
                                        <p:tgtEl>
                                          <p:spTgt spid="13314"/>
                                        </p:tgtEl>
                                        <p:attrNameLst>
                                          <p:attrName>fill.type</p:attrName>
                                        </p:attrNameLst>
                                      </p:cBhvr>
                                      <p:to>
                                        <p:strVal val="solid"/>
                                      </p:to>
                                    </p:set>
                                    <p:set>
                                      <p:cBhvr>
                                        <p:cTn id="31" dur="100" fill="hold"/>
                                        <p:tgtEl>
                                          <p:spTgt spid="13314"/>
                                        </p:tgtEl>
                                        <p:attrNameLst>
                                          <p:attrName>fill.on</p:attrName>
                                        </p:attrNameLst>
                                      </p:cBhvr>
                                      <p:to>
                                        <p:strVal val="true"/>
                                      </p:to>
                                    </p:set>
                                    <p:animRot by="120000">
                                      <p:cBhvr>
                                        <p:cTn id="32" dur="100" fill="hold">
                                          <p:stCondLst>
                                            <p:cond delay="0"/>
                                          </p:stCondLst>
                                        </p:cTn>
                                        <p:tgtEl>
                                          <p:spTgt spid="13314"/>
                                        </p:tgtEl>
                                        <p:attrNameLst>
                                          <p:attrName>r</p:attrName>
                                        </p:attrNameLst>
                                      </p:cBhvr>
                                    </p:animRot>
                                    <p:animRot by="-240000">
                                      <p:cBhvr>
                                        <p:cTn id="33" dur="200" fill="hold">
                                          <p:stCondLst>
                                            <p:cond delay="200"/>
                                          </p:stCondLst>
                                        </p:cTn>
                                        <p:tgtEl>
                                          <p:spTgt spid="13314"/>
                                        </p:tgtEl>
                                        <p:attrNameLst>
                                          <p:attrName>r</p:attrName>
                                        </p:attrNameLst>
                                      </p:cBhvr>
                                    </p:animRot>
                                    <p:animRot by="240000">
                                      <p:cBhvr>
                                        <p:cTn id="34" dur="200" fill="hold">
                                          <p:stCondLst>
                                            <p:cond delay="400"/>
                                          </p:stCondLst>
                                        </p:cTn>
                                        <p:tgtEl>
                                          <p:spTgt spid="13314"/>
                                        </p:tgtEl>
                                        <p:attrNameLst>
                                          <p:attrName>r</p:attrName>
                                        </p:attrNameLst>
                                      </p:cBhvr>
                                    </p:animRot>
                                    <p:animRot by="-240000">
                                      <p:cBhvr>
                                        <p:cTn id="35" dur="200" fill="hold">
                                          <p:stCondLst>
                                            <p:cond delay="600"/>
                                          </p:stCondLst>
                                        </p:cTn>
                                        <p:tgtEl>
                                          <p:spTgt spid="13314"/>
                                        </p:tgtEl>
                                        <p:attrNameLst>
                                          <p:attrName>r</p:attrName>
                                        </p:attrNameLst>
                                      </p:cBhvr>
                                    </p:animRot>
                                    <p:animRot by="120000">
                                      <p:cBhvr>
                                        <p:cTn id="36" dur="200" fill="hold">
                                          <p:stCondLst>
                                            <p:cond delay="800"/>
                                          </p:stCondLst>
                                        </p:cTn>
                                        <p:tgtEl>
                                          <p:spTgt spid="13314"/>
                                        </p:tgtEl>
                                        <p:attrNameLst>
                                          <p:attrName>r</p:attrName>
                                        </p:attrNameLst>
                                      </p:cBhvr>
                                    </p:animRot>
                                  </p:childTnLst>
                                </p:cTn>
                              </p:par>
                              <p:par>
                                <p:cTn id="37" presetID="6" presetClass="emph" presetSubtype="0" fill="remove" nodeType="withEffect">
                                  <p:stCondLst>
                                    <p:cond delay="0"/>
                                  </p:stCondLst>
                                  <p:childTnLst>
                                    <p:animScale>
                                      <p:cBhvr>
                                        <p:cTn id="38" dur="2000" fill="hold"/>
                                        <p:tgtEl>
                                          <p:spTgt spid="13314"/>
                                        </p:tgtEl>
                                      </p:cBhvr>
                                      <p:by x="150000" y="150000"/>
                                    </p:animScale>
                                  </p:childTnLst>
                                </p:cTn>
                              </p:par>
                              <p:par>
                                <p:cTn id="39" presetID="32" presetClass="emph" presetSubtype="0" fill="hold" nodeType="withEffect">
                                  <p:stCondLst>
                                    <p:cond delay="0"/>
                                  </p:stCondLst>
                                  <p:childTnLst>
                                    <p:animClr clrSpc="rgb" dir="cw">
                                      <p:cBhvr override="childStyle">
                                        <p:cTn id="40" dur="100" fill="hold"/>
                                        <p:tgtEl>
                                          <p:spTgt spid="13315"/>
                                        </p:tgtEl>
                                        <p:attrNameLst>
                                          <p:attrName>style.color</p:attrName>
                                        </p:attrNameLst>
                                      </p:cBhvr>
                                      <p:to>
                                        <a:schemeClr val="bg1"/>
                                      </p:to>
                                    </p:animClr>
                                    <p:animClr clrSpc="rgb" dir="cw">
                                      <p:cBhvr>
                                        <p:cTn id="41" dur="100" fill="hold"/>
                                        <p:tgtEl>
                                          <p:spTgt spid="13315"/>
                                        </p:tgtEl>
                                        <p:attrNameLst>
                                          <p:attrName>fillcolor</p:attrName>
                                        </p:attrNameLst>
                                      </p:cBhvr>
                                      <p:to>
                                        <a:schemeClr val="bg1"/>
                                      </p:to>
                                    </p:animClr>
                                    <p:set>
                                      <p:cBhvr>
                                        <p:cTn id="42" dur="100" fill="hold"/>
                                        <p:tgtEl>
                                          <p:spTgt spid="13315"/>
                                        </p:tgtEl>
                                        <p:attrNameLst>
                                          <p:attrName>fill.type</p:attrName>
                                        </p:attrNameLst>
                                      </p:cBhvr>
                                      <p:to>
                                        <p:strVal val="solid"/>
                                      </p:to>
                                    </p:set>
                                    <p:set>
                                      <p:cBhvr>
                                        <p:cTn id="43" dur="100" fill="hold"/>
                                        <p:tgtEl>
                                          <p:spTgt spid="13315"/>
                                        </p:tgtEl>
                                        <p:attrNameLst>
                                          <p:attrName>fill.on</p:attrName>
                                        </p:attrNameLst>
                                      </p:cBhvr>
                                      <p:to>
                                        <p:strVal val="true"/>
                                      </p:to>
                                    </p:set>
                                    <p:animRot by="120000">
                                      <p:cBhvr>
                                        <p:cTn id="44" dur="100" fill="hold">
                                          <p:stCondLst>
                                            <p:cond delay="0"/>
                                          </p:stCondLst>
                                        </p:cTn>
                                        <p:tgtEl>
                                          <p:spTgt spid="13315"/>
                                        </p:tgtEl>
                                        <p:attrNameLst>
                                          <p:attrName>r</p:attrName>
                                        </p:attrNameLst>
                                      </p:cBhvr>
                                    </p:animRot>
                                    <p:animRot by="-240000">
                                      <p:cBhvr>
                                        <p:cTn id="45" dur="200" fill="hold">
                                          <p:stCondLst>
                                            <p:cond delay="200"/>
                                          </p:stCondLst>
                                        </p:cTn>
                                        <p:tgtEl>
                                          <p:spTgt spid="13315"/>
                                        </p:tgtEl>
                                        <p:attrNameLst>
                                          <p:attrName>r</p:attrName>
                                        </p:attrNameLst>
                                      </p:cBhvr>
                                    </p:animRot>
                                    <p:animRot by="240000">
                                      <p:cBhvr>
                                        <p:cTn id="46" dur="200" fill="hold">
                                          <p:stCondLst>
                                            <p:cond delay="400"/>
                                          </p:stCondLst>
                                        </p:cTn>
                                        <p:tgtEl>
                                          <p:spTgt spid="13315"/>
                                        </p:tgtEl>
                                        <p:attrNameLst>
                                          <p:attrName>r</p:attrName>
                                        </p:attrNameLst>
                                      </p:cBhvr>
                                    </p:animRot>
                                    <p:animRot by="-240000">
                                      <p:cBhvr>
                                        <p:cTn id="47" dur="200" fill="hold">
                                          <p:stCondLst>
                                            <p:cond delay="600"/>
                                          </p:stCondLst>
                                        </p:cTn>
                                        <p:tgtEl>
                                          <p:spTgt spid="13315"/>
                                        </p:tgtEl>
                                        <p:attrNameLst>
                                          <p:attrName>r</p:attrName>
                                        </p:attrNameLst>
                                      </p:cBhvr>
                                    </p:animRot>
                                    <p:animRot by="120000">
                                      <p:cBhvr>
                                        <p:cTn id="48" dur="200" fill="hold">
                                          <p:stCondLst>
                                            <p:cond delay="800"/>
                                          </p:stCondLst>
                                        </p:cTn>
                                        <p:tgtEl>
                                          <p:spTgt spid="13315"/>
                                        </p:tgtEl>
                                        <p:attrNameLst>
                                          <p:attrName>r</p:attrName>
                                        </p:attrNameLst>
                                      </p:cBhvr>
                                    </p:animRot>
                                  </p:childTnLst>
                                </p:cTn>
                              </p:par>
                              <p:par>
                                <p:cTn id="49" presetID="6" presetClass="emph" presetSubtype="0" fill="remove" nodeType="withEffect">
                                  <p:stCondLst>
                                    <p:cond delay="0"/>
                                  </p:stCondLst>
                                  <p:childTnLst>
                                    <p:animScale>
                                      <p:cBhvr>
                                        <p:cTn id="50" dur="2000" fill="hold"/>
                                        <p:tgtEl>
                                          <p:spTgt spid="13315"/>
                                        </p:tgtEl>
                                      </p:cBhvr>
                                      <p:by x="50000" y="50000"/>
                                    </p:animScale>
                                  </p:childTnLst>
                                </p:cTn>
                              </p:par>
                            </p:childTnLst>
                          </p:cTn>
                        </p:par>
                        <p:par>
                          <p:cTn id="51" fill="hold">
                            <p:stCondLst>
                              <p:cond delay="2500"/>
                            </p:stCondLst>
                            <p:childTnLst>
                              <p:par>
                                <p:cTn id="52" presetID="8" presetClass="entr" presetSubtype="16"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diamond(in)">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457200" y="274638"/>
            <a:ext cx="8229600" cy="1143000"/>
          </a:xfrm>
        </p:spPr>
        <p:txBody>
          <a:bodyPr>
            <a:noAutofit/>
          </a:bodyPr>
          <a:lstStyle/>
          <a:p>
            <a:r>
              <a:rPr lang="ja-JP" altLang="en-US" sz="3600" smtClean="0">
                <a:solidFill>
                  <a:srgbClr val="00B050"/>
                </a:solidFill>
                <a:latin typeface="HGPｺﾞｼｯｸE" pitchFamily="50" charset="-128"/>
                <a:ea typeface="HGPｺﾞｼｯｸE" pitchFamily="50" charset="-128"/>
              </a:rPr>
              <a:t>ルールを守って使おう</a:t>
            </a:r>
            <a:r>
              <a:rPr lang="en-US" altLang="ja-JP" sz="3600" smtClean="0">
                <a:solidFill>
                  <a:srgbClr val="00B050"/>
                </a:solidFill>
                <a:latin typeface="HGPｺﾞｼｯｸE" pitchFamily="50" charset="-128"/>
                <a:ea typeface="HGPｺﾞｼｯｸE" pitchFamily="50" charset="-128"/>
              </a:rPr>
              <a:t/>
            </a:r>
            <a:br>
              <a:rPr lang="en-US" altLang="ja-JP" sz="3600" smtClean="0">
                <a:solidFill>
                  <a:srgbClr val="00B050"/>
                </a:solidFill>
                <a:latin typeface="HGPｺﾞｼｯｸE" pitchFamily="50" charset="-128"/>
                <a:ea typeface="HGPｺﾞｼｯｸE" pitchFamily="50" charset="-128"/>
              </a:rPr>
            </a:br>
            <a:r>
              <a:rPr lang="ja-JP" altLang="en-US" sz="3600" smtClean="0">
                <a:solidFill>
                  <a:srgbClr val="00B050"/>
                </a:solidFill>
                <a:latin typeface="HGPｺﾞｼｯｸE" pitchFamily="50" charset="-128"/>
                <a:ea typeface="HGPｺﾞｼｯｸE" pitchFamily="50" charset="-128"/>
              </a:rPr>
              <a:t>インターネットは危険がいっぱい！</a:t>
            </a:r>
            <a:r>
              <a:rPr lang="en-US" altLang="ja-JP" sz="3600" smtClean="0">
                <a:solidFill>
                  <a:srgbClr val="00B050"/>
                </a:solidFill>
                <a:latin typeface="HGPｺﾞｼｯｸE" pitchFamily="50" charset="-128"/>
                <a:ea typeface="HGPｺﾞｼｯｸE" pitchFamily="50" charset="-128"/>
              </a:rPr>
              <a:t/>
            </a:r>
            <a:br>
              <a:rPr lang="en-US" altLang="ja-JP" sz="3600" smtClean="0">
                <a:solidFill>
                  <a:srgbClr val="00B050"/>
                </a:solidFill>
                <a:latin typeface="HGPｺﾞｼｯｸE" pitchFamily="50" charset="-128"/>
                <a:ea typeface="HGPｺﾞｼｯｸE" pitchFamily="50" charset="-128"/>
              </a:rPr>
            </a:br>
            <a:r>
              <a:rPr lang="ja-JP" altLang="en-US" sz="2400" smtClean="0">
                <a:latin typeface="HGPｺﾞｼｯｸE" pitchFamily="50" charset="-128"/>
                <a:ea typeface="HGPｺﾞｼｯｸE" pitchFamily="50" charset="-128"/>
              </a:rPr>
              <a:t>インターネットにはたくさんの危険がひそんでいる</a:t>
            </a:r>
            <a:endParaRPr kumimoji="1" lang="ja-JP" altLang="en-US" sz="3600">
              <a:latin typeface="HGPｺﾞｼｯｸE" pitchFamily="50" charset="-128"/>
              <a:ea typeface="HGPｺﾞｼｯｸE" pitchFamily="50" charset="-128"/>
            </a:endParaRPr>
          </a:p>
        </p:txBody>
      </p:sp>
      <p:pic>
        <p:nvPicPr>
          <p:cNvPr id="2050" name="Picture 2" descr="C:\Users\scc12\Desktop\パワーポイント\sns_profile_sasyou_nenabe_woman.png"/>
          <p:cNvPicPr>
            <a:picLocks noChangeAspect="1" noChangeArrowheads="1"/>
          </p:cNvPicPr>
          <p:nvPr/>
        </p:nvPicPr>
        <p:blipFill>
          <a:blip r:embed="rId2" cstate="print"/>
          <a:srcRect/>
          <a:stretch>
            <a:fillRect/>
          </a:stretch>
        </p:blipFill>
        <p:spPr bwMode="auto">
          <a:xfrm>
            <a:off x="4932040" y="5373216"/>
            <a:ext cx="1412776" cy="1349201"/>
          </a:xfrm>
          <a:prstGeom prst="rect">
            <a:avLst/>
          </a:prstGeom>
          <a:noFill/>
        </p:spPr>
      </p:pic>
      <p:pic>
        <p:nvPicPr>
          <p:cNvPr id="2051" name="Picture 3" descr="C:\Users\scc12\Desktop\パワーポイント\atama_kakaeru_man.png"/>
          <p:cNvPicPr>
            <a:picLocks noChangeAspect="1" noChangeArrowheads="1"/>
          </p:cNvPicPr>
          <p:nvPr/>
        </p:nvPicPr>
        <p:blipFill>
          <a:blip r:embed="rId3" cstate="print"/>
          <a:srcRect/>
          <a:stretch>
            <a:fillRect/>
          </a:stretch>
        </p:blipFill>
        <p:spPr bwMode="auto">
          <a:xfrm>
            <a:off x="7020272" y="5445224"/>
            <a:ext cx="1232647" cy="1232647"/>
          </a:xfrm>
          <a:prstGeom prst="rect">
            <a:avLst/>
          </a:prstGeom>
          <a:noFill/>
        </p:spPr>
      </p:pic>
      <p:pic>
        <p:nvPicPr>
          <p:cNvPr id="2052" name="Picture 4" descr="C:\Users\scc12\Desktop\パワーポイント\computer_crime.png"/>
          <p:cNvPicPr>
            <a:picLocks noChangeAspect="1" noChangeArrowheads="1"/>
          </p:cNvPicPr>
          <p:nvPr/>
        </p:nvPicPr>
        <p:blipFill>
          <a:blip r:embed="rId4" cstate="print"/>
          <a:srcRect/>
          <a:stretch>
            <a:fillRect/>
          </a:stretch>
        </p:blipFill>
        <p:spPr bwMode="auto">
          <a:xfrm>
            <a:off x="0" y="3501008"/>
            <a:ext cx="1412776" cy="1248541"/>
          </a:xfrm>
          <a:prstGeom prst="rect">
            <a:avLst/>
          </a:prstGeom>
          <a:noFill/>
        </p:spPr>
      </p:pic>
      <p:pic>
        <p:nvPicPr>
          <p:cNvPr id="2053" name="Picture 5" descr="C:\Users\scc12\Desktop\パワーポイント\kiken_girl.png"/>
          <p:cNvPicPr>
            <a:picLocks noChangeAspect="1" noChangeArrowheads="1"/>
          </p:cNvPicPr>
          <p:nvPr/>
        </p:nvPicPr>
        <p:blipFill>
          <a:blip r:embed="rId5" cstate="print"/>
          <a:srcRect/>
          <a:stretch>
            <a:fillRect/>
          </a:stretch>
        </p:blipFill>
        <p:spPr bwMode="auto">
          <a:xfrm>
            <a:off x="7812360" y="4221088"/>
            <a:ext cx="1200860" cy="1412776"/>
          </a:xfrm>
          <a:prstGeom prst="rect">
            <a:avLst/>
          </a:prstGeom>
          <a:noFill/>
        </p:spPr>
      </p:pic>
      <p:pic>
        <p:nvPicPr>
          <p:cNvPr id="2054" name="Picture 6" descr="C:\Users\scc12\Desktop\消費者トラブルマニュアル\net_ijime_woman.png"/>
          <p:cNvPicPr>
            <a:picLocks noChangeAspect="1" noChangeArrowheads="1"/>
          </p:cNvPicPr>
          <p:nvPr/>
        </p:nvPicPr>
        <p:blipFill>
          <a:blip r:embed="rId6" cstate="print"/>
          <a:srcRect/>
          <a:stretch>
            <a:fillRect/>
          </a:stretch>
        </p:blipFill>
        <p:spPr bwMode="auto">
          <a:xfrm>
            <a:off x="7668344" y="1916832"/>
            <a:ext cx="943686" cy="876448"/>
          </a:xfrm>
          <a:prstGeom prst="rect">
            <a:avLst/>
          </a:prstGeom>
          <a:noFill/>
        </p:spPr>
      </p:pic>
      <p:pic>
        <p:nvPicPr>
          <p:cNvPr id="2055" name="Picture 7" descr="C:\Users\scc12\Desktop\消費者トラブルマニュアル\net_shopping_pc.png"/>
          <p:cNvPicPr>
            <a:picLocks noChangeAspect="1" noChangeArrowheads="1"/>
          </p:cNvPicPr>
          <p:nvPr/>
        </p:nvPicPr>
        <p:blipFill>
          <a:blip r:embed="rId7" cstate="print"/>
          <a:srcRect/>
          <a:stretch>
            <a:fillRect/>
          </a:stretch>
        </p:blipFill>
        <p:spPr bwMode="auto">
          <a:xfrm>
            <a:off x="323528" y="5661248"/>
            <a:ext cx="943687" cy="892963"/>
          </a:xfrm>
          <a:prstGeom prst="rect">
            <a:avLst/>
          </a:prstGeom>
          <a:noFill/>
        </p:spPr>
      </p:pic>
      <p:pic>
        <p:nvPicPr>
          <p:cNvPr id="2056" name="Picture 8" descr="C:\Users\scc12\Desktop\消費者トラブルマニュアル\computer_hacker.png"/>
          <p:cNvPicPr>
            <a:picLocks noChangeAspect="1" noChangeArrowheads="1"/>
          </p:cNvPicPr>
          <p:nvPr/>
        </p:nvPicPr>
        <p:blipFill>
          <a:blip r:embed="rId8" cstate="print"/>
          <a:srcRect/>
          <a:stretch>
            <a:fillRect/>
          </a:stretch>
        </p:blipFill>
        <p:spPr bwMode="auto">
          <a:xfrm>
            <a:off x="251520" y="1196752"/>
            <a:ext cx="725458" cy="728997"/>
          </a:xfrm>
          <a:prstGeom prst="rect">
            <a:avLst/>
          </a:prstGeom>
          <a:noFill/>
        </p:spPr>
      </p:pic>
      <p:pic>
        <p:nvPicPr>
          <p:cNvPr id="2057" name="Picture 9" descr="C:\Users\scc12\Desktop\消費者トラブルマニュアル\game_kakin.png"/>
          <p:cNvPicPr>
            <a:picLocks noChangeAspect="1" noChangeArrowheads="1"/>
          </p:cNvPicPr>
          <p:nvPr/>
        </p:nvPicPr>
        <p:blipFill>
          <a:blip r:embed="rId9" cstate="print"/>
          <a:srcRect/>
          <a:stretch>
            <a:fillRect/>
          </a:stretch>
        </p:blipFill>
        <p:spPr bwMode="auto">
          <a:xfrm>
            <a:off x="7956376" y="1052736"/>
            <a:ext cx="943687" cy="737255"/>
          </a:xfrm>
          <a:prstGeom prst="rect">
            <a:avLst/>
          </a:prstGeom>
          <a:noFill/>
        </p:spPr>
      </p:pic>
      <p:pic>
        <p:nvPicPr>
          <p:cNvPr id="2058" name="Picture 10" descr="C:\Users\scc12\Desktop\消費者トラブルマニュアル\internet_enjou.png"/>
          <p:cNvPicPr>
            <a:picLocks noChangeAspect="1" noChangeArrowheads="1"/>
          </p:cNvPicPr>
          <p:nvPr/>
        </p:nvPicPr>
        <p:blipFill>
          <a:blip r:embed="rId10" cstate="print"/>
          <a:srcRect/>
          <a:stretch>
            <a:fillRect/>
          </a:stretch>
        </p:blipFill>
        <p:spPr bwMode="auto">
          <a:xfrm>
            <a:off x="7956376" y="2996952"/>
            <a:ext cx="931890" cy="943686"/>
          </a:xfrm>
          <a:prstGeom prst="rect">
            <a:avLst/>
          </a:prstGeom>
          <a:noFill/>
        </p:spPr>
      </p:pic>
      <p:pic>
        <p:nvPicPr>
          <p:cNvPr id="2059" name="Picture 11" descr="C:\Users\scc12\Desktop\消費者トラブルマニュアル\internet_online_kessai.png"/>
          <p:cNvPicPr>
            <a:picLocks noChangeAspect="1" noChangeArrowheads="1"/>
          </p:cNvPicPr>
          <p:nvPr/>
        </p:nvPicPr>
        <p:blipFill>
          <a:blip r:embed="rId11" cstate="print"/>
          <a:srcRect/>
          <a:stretch>
            <a:fillRect/>
          </a:stretch>
        </p:blipFill>
        <p:spPr bwMode="auto">
          <a:xfrm>
            <a:off x="7740352" y="116632"/>
            <a:ext cx="828084" cy="943686"/>
          </a:xfrm>
          <a:prstGeom prst="rect">
            <a:avLst/>
          </a:prstGeom>
          <a:noFill/>
        </p:spPr>
      </p:pic>
      <p:pic>
        <p:nvPicPr>
          <p:cNvPr id="2060" name="Picture 12" descr="C:\Users\scc12\Desktop\消費者トラブルマニュアル\jouhou_hanran.png"/>
          <p:cNvPicPr>
            <a:picLocks noChangeAspect="1" noChangeArrowheads="1"/>
          </p:cNvPicPr>
          <p:nvPr/>
        </p:nvPicPr>
        <p:blipFill>
          <a:blip r:embed="rId12" cstate="print"/>
          <a:srcRect/>
          <a:stretch>
            <a:fillRect/>
          </a:stretch>
        </p:blipFill>
        <p:spPr bwMode="auto">
          <a:xfrm>
            <a:off x="2339752" y="5877272"/>
            <a:ext cx="943686" cy="854036"/>
          </a:xfrm>
          <a:prstGeom prst="rect">
            <a:avLst/>
          </a:prstGeom>
          <a:noFill/>
        </p:spPr>
      </p:pic>
      <p:pic>
        <p:nvPicPr>
          <p:cNvPr id="2061" name="Picture 13" descr="C:\Users\scc12\Desktop\消費者トラブルマニュアル\music_ihou_download.png"/>
          <p:cNvPicPr>
            <a:picLocks noChangeAspect="1" noChangeArrowheads="1"/>
          </p:cNvPicPr>
          <p:nvPr/>
        </p:nvPicPr>
        <p:blipFill>
          <a:blip r:embed="rId13" cstate="print"/>
          <a:srcRect/>
          <a:stretch>
            <a:fillRect/>
          </a:stretch>
        </p:blipFill>
        <p:spPr bwMode="auto">
          <a:xfrm>
            <a:off x="323528" y="116632"/>
            <a:ext cx="943686" cy="879987"/>
          </a:xfrm>
          <a:prstGeom prst="rect">
            <a:avLst/>
          </a:prstGeom>
          <a:noFill/>
        </p:spPr>
      </p:pic>
      <p:grpSp>
        <p:nvGrpSpPr>
          <p:cNvPr id="16" name="グループ化 15"/>
          <p:cNvGrpSpPr/>
          <p:nvPr/>
        </p:nvGrpSpPr>
        <p:grpSpPr>
          <a:xfrm>
            <a:off x="8604448" y="6499341"/>
            <a:ext cx="539552" cy="458051"/>
            <a:chOff x="1314540" y="2636912"/>
            <a:chExt cx="881196" cy="748089"/>
          </a:xfrm>
        </p:grpSpPr>
        <p:pic>
          <p:nvPicPr>
            <p:cNvPr id="17" name="Picture 2" descr="C:\Users\scc12\Desktop\パワーポイント\computer_mouse.png"/>
            <p:cNvPicPr>
              <a:picLocks noChangeAspect="1" noChangeArrowheads="1"/>
            </p:cNvPicPr>
            <p:nvPr/>
          </p:nvPicPr>
          <p:blipFill>
            <a:blip r:embed="rId14" cstate="print"/>
            <a:srcRect/>
            <a:stretch>
              <a:fillRect/>
            </a:stretch>
          </p:blipFill>
          <p:spPr bwMode="auto">
            <a:xfrm>
              <a:off x="1331640" y="2636912"/>
              <a:ext cx="713806" cy="601381"/>
            </a:xfrm>
            <a:prstGeom prst="rect">
              <a:avLst/>
            </a:prstGeom>
            <a:noFill/>
          </p:spPr>
        </p:pic>
        <p:sp>
          <p:nvSpPr>
            <p:cNvPr id="18" name="テキスト ボックス 17"/>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sp>
        <p:nvSpPr>
          <p:cNvPr id="9" name="テキスト ボックス 8"/>
          <p:cNvSpPr txBox="1"/>
          <p:nvPr/>
        </p:nvSpPr>
        <p:spPr>
          <a:xfrm>
            <a:off x="179512" y="1988840"/>
            <a:ext cx="7818166" cy="3785652"/>
          </a:xfrm>
          <a:prstGeom prst="rect">
            <a:avLst/>
          </a:prstGeom>
          <a:noFill/>
        </p:spPr>
        <p:txBody>
          <a:bodyPr wrap="none" rtlCol="0">
            <a:spAutoFit/>
          </a:bodyPr>
          <a:lstStyle/>
          <a:p>
            <a:r>
              <a:rPr kumimoji="1" lang="ja-JP" altLang="en-US" sz="2400" smtClean="0">
                <a:latin typeface="HGPｺﾞｼｯｸE" pitchFamily="50" charset="-128"/>
                <a:ea typeface="HGPｺﾞｼｯｸE" pitchFamily="50" charset="-128"/>
              </a:rPr>
              <a:t>小学生が巻きこまれる消費者トラブルで一番多いのが、</a:t>
            </a:r>
            <a:endParaRPr kumimoji="1" lang="en-US" altLang="ja-JP" sz="2400" smtClean="0">
              <a:latin typeface="HGPｺﾞｼｯｸE" pitchFamily="50" charset="-128"/>
              <a:ea typeface="HGPｺﾞｼｯｸE" pitchFamily="50" charset="-128"/>
            </a:endParaRPr>
          </a:p>
          <a:p>
            <a:r>
              <a:rPr lang="ja-JP" altLang="en-US" sz="2400" smtClean="0">
                <a:latin typeface="HGPｺﾞｼｯｸE" pitchFamily="50" charset="-128"/>
                <a:ea typeface="HGPｺﾞｼｯｸE" pitchFamily="50" charset="-128"/>
              </a:rPr>
              <a:t>ケータイやパソコンのインターネットを通じて起きる</a:t>
            </a:r>
            <a:endParaRPr lang="en-US" altLang="ja-JP" sz="2400" smtClean="0">
              <a:latin typeface="HGPｺﾞｼｯｸE" pitchFamily="50" charset="-128"/>
              <a:ea typeface="HGPｺﾞｼｯｸE" pitchFamily="50" charset="-128"/>
            </a:endParaRPr>
          </a:p>
          <a:p>
            <a:r>
              <a:rPr kumimoji="1" lang="ja-JP" altLang="en-US" sz="2400" smtClean="0">
                <a:latin typeface="HGPｺﾞｼｯｸE" pitchFamily="50" charset="-128"/>
                <a:ea typeface="HGPｺﾞｼｯｸE" pitchFamily="50" charset="-128"/>
              </a:rPr>
              <a:t>トラブルです。インターネットを悪用し、お金をだまし取ろう</a:t>
            </a:r>
            <a:endParaRPr kumimoji="1" lang="en-US" altLang="ja-JP" sz="2400" smtClean="0">
              <a:latin typeface="HGPｺﾞｼｯｸE" pitchFamily="50" charset="-128"/>
              <a:ea typeface="HGPｺﾞｼｯｸE" pitchFamily="50" charset="-128"/>
            </a:endParaRPr>
          </a:p>
          <a:p>
            <a:r>
              <a:rPr lang="ja-JP" altLang="en-US" sz="2400" smtClean="0">
                <a:latin typeface="HGPｺﾞｼｯｸE" pitchFamily="50" charset="-128"/>
                <a:ea typeface="HGPｺﾞｼｯｸE" pitchFamily="50" charset="-128"/>
              </a:rPr>
              <a:t>とする悪い人たちもいます。ケータイやパソコンは便利な</a:t>
            </a:r>
            <a:endParaRPr lang="en-US" altLang="ja-JP" sz="2400" smtClean="0">
              <a:latin typeface="HGPｺﾞｼｯｸE" pitchFamily="50" charset="-128"/>
              <a:ea typeface="HGPｺﾞｼｯｸE" pitchFamily="50" charset="-128"/>
            </a:endParaRPr>
          </a:p>
          <a:p>
            <a:r>
              <a:rPr kumimoji="1" lang="ja-JP" altLang="en-US" sz="2400" smtClean="0">
                <a:latin typeface="HGPｺﾞｼｯｸE" pitchFamily="50" charset="-128"/>
                <a:ea typeface="HGPｺﾞｼｯｸE" pitchFamily="50" charset="-128"/>
              </a:rPr>
              <a:t>　　　　　　半面、危険なこともたくさんあります。</a:t>
            </a:r>
            <a:endParaRPr kumimoji="1" lang="en-US" altLang="ja-JP" sz="2400" smtClean="0">
              <a:latin typeface="HGPｺﾞｼｯｸE" pitchFamily="50" charset="-128"/>
              <a:ea typeface="HGPｺﾞｼｯｸE" pitchFamily="50" charset="-128"/>
            </a:endParaRPr>
          </a:p>
          <a:p>
            <a:endParaRPr kumimoji="1" lang="en-US" altLang="ja-JP" sz="2400" smtClean="0">
              <a:latin typeface="HGPｺﾞｼｯｸE" pitchFamily="50" charset="-128"/>
              <a:ea typeface="HGPｺﾞｼｯｸE" pitchFamily="50" charset="-128"/>
            </a:endParaRPr>
          </a:p>
          <a:p>
            <a:r>
              <a:rPr lang="ja-JP" altLang="en-US" sz="2400" smtClean="0">
                <a:latin typeface="HGPｺﾞｼｯｸE" pitchFamily="50" charset="-128"/>
                <a:ea typeface="HGPｺﾞｼｯｸE" pitchFamily="50" charset="-128"/>
              </a:rPr>
              <a:t>　　　　　　</a:t>
            </a:r>
            <a:r>
              <a:rPr lang="ja-JP" altLang="en-US" sz="2400" smtClean="0">
                <a:solidFill>
                  <a:schemeClr val="accent6">
                    <a:lumMod val="75000"/>
                  </a:schemeClr>
                </a:solidFill>
                <a:latin typeface="HGPｺﾞｼｯｸE" pitchFamily="50" charset="-128"/>
                <a:ea typeface="HGPｺﾞｼｯｸE" pitchFamily="50" charset="-128"/>
              </a:rPr>
              <a:t>また、オンラインゲームでお金を使いこんでしまう</a:t>
            </a:r>
            <a:endParaRPr lang="en-US" altLang="ja-JP" sz="2400" smtClean="0">
              <a:solidFill>
                <a:schemeClr val="accent6">
                  <a:lumMod val="75000"/>
                </a:schemeClr>
              </a:solidFill>
              <a:latin typeface="HGPｺﾞｼｯｸE" pitchFamily="50" charset="-128"/>
              <a:ea typeface="HGPｺﾞｼｯｸE" pitchFamily="50" charset="-128"/>
            </a:endParaRPr>
          </a:p>
          <a:p>
            <a:r>
              <a:rPr lang="ja-JP" altLang="en-US" sz="2400" smtClean="0">
                <a:solidFill>
                  <a:schemeClr val="accent6">
                    <a:lumMod val="75000"/>
                  </a:schemeClr>
                </a:solidFill>
                <a:latin typeface="HGPｺﾞｼｯｸE" pitchFamily="50" charset="-128"/>
                <a:ea typeface="HGPｺﾞｼｯｸE" pitchFamily="50" charset="-128"/>
              </a:rPr>
              <a:t>　　トラブルも</a:t>
            </a:r>
            <a:r>
              <a:rPr kumimoji="1" lang="ja-JP" altLang="en-US" sz="2400" smtClean="0">
                <a:solidFill>
                  <a:schemeClr val="accent6">
                    <a:lumMod val="75000"/>
                  </a:schemeClr>
                </a:solidFill>
                <a:latin typeface="HGPｺﾞｼｯｸE" pitchFamily="50" charset="-128"/>
                <a:ea typeface="HGPｺﾞｼｯｸE" pitchFamily="50" charset="-128"/>
              </a:rPr>
              <a:t>多く発生しています。実際にお金のやり取り</a:t>
            </a:r>
            <a:endParaRPr kumimoji="1" lang="en-US" altLang="ja-JP" sz="2400" smtClean="0">
              <a:solidFill>
                <a:schemeClr val="accent6">
                  <a:lumMod val="75000"/>
                </a:schemeClr>
              </a:solidFill>
              <a:latin typeface="HGPｺﾞｼｯｸE" pitchFamily="50" charset="-128"/>
              <a:ea typeface="HGPｺﾞｼｯｸE" pitchFamily="50" charset="-128"/>
            </a:endParaRPr>
          </a:p>
          <a:p>
            <a:r>
              <a:rPr kumimoji="1" lang="ja-JP" altLang="en-US" sz="2400" smtClean="0">
                <a:solidFill>
                  <a:schemeClr val="accent6">
                    <a:lumMod val="75000"/>
                  </a:schemeClr>
                </a:solidFill>
                <a:latin typeface="HGPｺﾞｼｯｸE" pitchFamily="50" charset="-128"/>
                <a:ea typeface="HGPｺﾞｼｯｸE" pitchFamily="50" charset="-128"/>
              </a:rPr>
              <a:t>　　がないため、インターネット上でのお金を使っている感覚</a:t>
            </a:r>
            <a:endParaRPr kumimoji="1" lang="en-US" altLang="ja-JP" sz="2400" smtClean="0">
              <a:solidFill>
                <a:schemeClr val="accent6">
                  <a:lumMod val="75000"/>
                </a:schemeClr>
              </a:solidFill>
              <a:latin typeface="HGPｺﾞｼｯｸE" pitchFamily="50" charset="-128"/>
              <a:ea typeface="HGPｺﾞｼｯｸE" pitchFamily="50" charset="-128"/>
            </a:endParaRPr>
          </a:p>
          <a:p>
            <a:r>
              <a:rPr kumimoji="1" lang="ja-JP" altLang="en-US" sz="2400" smtClean="0">
                <a:solidFill>
                  <a:schemeClr val="accent6">
                    <a:lumMod val="75000"/>
                  </a:schemeClr>
                </a:solidFill>
                <a:latin typeface="HGPｺﾞｼｯｸE" pitchFamily="50" charset="-128"/>
                <a:ea typeface="HGPｺﾞｼｯｸE" pitchFamily="50" charset="-128"/>
              </a:rPr>
              <a:t>　　がないことが問題です</a:t>
            </a:r>
            <a:endParaRPr kumimoji="1" lang="ja-JP" altLang="en-US" sz="2400">
              <a:solidFill>
                <a:schemeClr val="accent6">
                  <a:lumMod val="75000"/>
                </a:schemeClr>
              </a:solidFill>
              <a:latin typeface="HGPｺﾞｼｯｸE" pitchFamily="50" charset="-128"/>
              <a:ea typeface="HGPｺﾞｼｯｸE" pitchFamily="50" charset="-128"/>
            </a:endParaRPr>
          </a:p>
        </p:txBody>
      </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1500"/>
                                  </p:stCondLst>
                                  <p:childTnLst>
                                    <p:animClr clrSpc="rgb" dir="cw">
                                      <p:cBhvr override="childStyle">
                                        <p:cTn id="6" dur="100" fill="hold"/>
                                        <p:tgtEl>
                                          <p:spTgt spid="2061"/>
                                        </p:tgtEl>
                                        <p:attrNameLst>
                                          <p:attrName>style.color</p:attrName>
                                        </p:attrNameLst>
                                      </p:cBhvr>
                                      <p:to>
                                        <a:schemeClr val="bg1"/>
                                      </p:to>
                                    </p:animClr>
                                    <p:animClr clrSpc="rgb" dir="cw">
                                      <p:cBhvr>
                                        <p:cTn id="7" dur="100" fill="hold"/>
                                        <p:tgtEl>
                                          <p:spTgt spid="2061"/>
                                        </p:tgtEl>
                                        <p:attrNameLst>
                                          <p:attrName>fillcolor</p:attrName>
                                        </p:attrNameLst>
                                      </p:cBhvr>
                                      <p:to>
                                        <a:schemeClr val="bg1"/>
                                      </p:to>
                                    </p:animClr>
                                    <p:set>
                                      <p:cBhvr>
                                        <p:cTn id="8" dur="100" fill="hold"/>
                                        <p:tgtEl>
                                          <p:spTgt spid="2061"/>
                                        </p:tgtEl>
                                        <p:attrNameLst>
                                          <p:attrName>fill.type</p:attrName>
                                        </p:attrNameLst>
                                      </p:cBhvr>
                                      <p:to>
                                        <p:strVal val="solid"/>
                                      </p:to>
                                    </p:set>
                                    <p:set>
                                      <p:cBhvr>
                                        <p:cTn id="9" dur="100" fill="hold"/>
                                        <p:tgtEl>
                                          <p:spTgt spid="2061"/>
                                        </p:tgtEl>
                                        <p:attrNameLst>
                                          <p:attrName>fill.on</p:attrName>
                                        </p:attrNameLst>
                                      </p:cBhvr>
                                      <p:to>
                                        <p:strVal val="true"/>
                                      </p:to>
                                    </p:set>
                                    <p:animRot by="120000">
                                      <p:cBhvr>
                                        <p:cTn id="10" dur="100" fill="hold">
                                          <p:stCondLst>
                                            <p:cond delay="0"/>
                                          </p:stCondLst>
                                        </p:cTn>
                                        <p:tgtEl>
                                          <p:spTgt spid="2061"/>
                                        </p:tgtEl>
                                        <p:attrNameLst>
                                          <p:attrName>r</p:attrName>
                                        </p:attrNameLst>
                                      </p:cBhvr>
                                    </p:animRot>
                                    <p:animRot by="-240000">
                                      <p:cBhvr>
                                        <p:cTn id="11" dur="200" fill="hold">
                                          <p:stCondLst>
                                            <p:cond delay="200"/>
                                          </p:stCondLst>
                                        </p:cTn>
                                        <p:tgtEl>
                                          <p:spTgt spid="2061"/>
                                        </p:tgtEl>
                                        <p:attrNameLst>
                                          <p:attrName>r</p:attrName>
                                        </p:attrNameLst>
                                      </p:cBhvr>
                                    </p:animRot>
                                    <p:animRot by="240000">
                                      <p:cBhvr>
                                        <p:cTn id="12" dur="200" fill="hold">
                                          <p:stCondLst>
                                            <p:cond delay="400"/>
                                          </p:stCondLst>
                                        </p:cTn>
                                        <p:tgtEl>
                                          <p:spTgt spid="2061"/>
                                        </p:tgtEl>
                                        <p:attrNameLst>
                                          <p:attrName>r</p:attrName>
                                        </p:attrNameLst>
                                      </p:cBhvr>
                                    </p:animRot>
                                    <p:animRot by="-240000">
                                      <p:cBhvr>
                                        <p:cTn id="13" dur="200" fill="hold">
                                          <p:stCondLst>
                                            <p:cond delay="600"/>
                                          </p:stCondLst>
                                        </p:cTn>
                                        <p:tgtEl>
                                          <p:spTgt spid="2061"/>
                                        </p:tgtEl>
                                        <p:attrNameLst>
                                          <p:attrName>r</p:attrName>
                                        </p:attrNameLst>
                                      </p:cBhvr>
                                    </p:animRot>
                                    <p:animRot by="120000">
                                      <p:cBhvr>
                                        <p:cTn id="14" dur="200" fill="hold">
                                          <p:stCondLst>
                                            <p:cond delay="800"/>
                                          </p:stCondLst>
                                        </p:cTn>
                                        <p:tgtEl>
                                          <p:spTgt spid="2061"/>
                                        </p:tgtEl>
                                        <p:attrNameLst>
                                          <p:attrName>r</p:attrName>
                                        </p:attrNameLst>
                                      </p:cBhvr>
                                    </p:animRot>
                                  </p:childTnLst>
                                </p:cTn>
                              </p:par>
                              <p:par>
                                <p:cTn id="15" presetID="32" presetClass="emph" presetSubtype="0" repeatCount="indefinite" fill="hold" nodeType="withEffect">
                                  <p:stCondLst>
                                    <p:cond delay="0"/>
                                  </p:stCondLst>
                                  <p:childTnLst>
                                    <p:animClr clrSpc="rgb" dir="cw">
                                      <p:cBhvr override="childStyle">
                                        <p:cTn id="16" dur="100" fill="hold"/>
                                        <p:tgtEl>
                                          <p:spTgt spid="2056"/>
                                        </p:tgtEl>
                                        <p:attrNameLst>
                                          <p:attrName>style.color</p:attrName>
                                        </p:attrNameLst>
                                      </p:cBhvr>
                                      <p:to>
                                        <a:schemeClr val="bg1"/>
                                      </p:to>
                                    </p:animClr>
                                    <p:animClr clrSpc="rgb" dir="cw">
                                      <p:cBhvr>
                                        <p:cTn id="17" dur="100" fill="hold"/>
                                        <p:tgtEl>
                                          <p:spTgt spid="2056"/>
                                        </p:tgtEl>
                                        <p:attrNameLst>
                                          <p:attrName>fillcolor</p:attrName>
                                        </p:attrNameLst>
                                      </p:cBhvr>
                                      <p:to>
                                        <a:schemeClr val="bg1"/>
                                      </p:to>
                                    </p:animClr>
                                    <p:set>
                                      <p:cBhvr>
                                        <p:cTn id="18" dur="100" fill="hold"/>
                                        <p:tgtEl>
                                          <p:spTgt spid="2056"/>
                                        </p:tgtEl>
                                        <p:attrNameLst>
                                          <p:attrName>fill.type</p:attrName>
                                        </p:attrNameLst>
                                      </p:cBhvr>
                                      <p:to>
                                        <p:strVal val="solid"/>
                                      </p:to>
                                    </p:set>
                                    <p:set>
                                      <p:cBhvr>
                                        <p:cTn id="19" dur="100" fill="hold"/>
                                        <p:tgtEl>
                                          <p:spTgt spid="2056"/>
                                        </p:tgtEl>
                                        <p:attrNameLst>
                                          <p:attrName>fill.on</p:attrName>
                                        </p:attrNameLst>
                                      </p:cBhvr>
                                      <p:to>
                                        <p:strVal val="true"/>
                                      </p:to>
                                    </p:set>
                                    <p:animRot by="120000">
                                      <p:cBhvr>
                                        <p:cTn id="20" dur="100" fill="hold">
                                          <p:stCondLst>
                                            <p:cond delay="0"/>
                                          </p:stCondLst>
                                        </p:cTn>
                                        <p:tgtEl>
                                          <p:spTgt spid="2056"/>
                                        </p:tgtEl>
                                        <p:attrNameLst>
                                          <p:attrName>r</p:attrName>
                                        </p:attrNameLst>
                                      </p:cBhvr>
                                    </p:animRot>
                                    <p:animRot by="-240000">
                                      <p:cBhvr>
                                        <p:cTn id="21" dur="200" fill="hold">
                                          <p:stCondLst>
                                            <p:cond delay="200"/>
                                          </p:stCondLst>
                                        </p:cTn>
                                        <p:tgtEl>
                                          <p:spTgt spid="2056"/>
                                        </p:tgtEl>
                                        <p:attrNameLst>
                                          <p:attrName>r</p:attrName>
                                        </p:attrNameLst>
                                      </p:cBhvr>
                                    </p:animRot>
                                    <p:animRot by="240000">
                                      <p:cBhvr>
                                        <p:cTn id="22" dur="200" fill="hold">
                                          <p:stCondLst>
                                            <p:cond delay="400"/>
                                          </p:stCondLst>
                                        </p:cTn>
                                        <p:tgtEl>
                                          <p:spTgt spid="2056"/>
                                        </p:tgtEl>
                                        <p:attrNameLst>
                                          <p:attrName>r</p:attrName>
                                        </p:attrNameLst>
                                      </p:cBhvr>
                                    </p:animRot>
                                    <p:animRot by="-240000">
                                      <p:cBhvr>
                                        <p:cTn id="23" dur="200" fill="hold">
                                          <p:stCondLst>
                                            <p:cond delay="600"/>
                                          </p:stCondLst>
                                        </p:cTn>
                                        <p:tgtEl>
                                          <p:spTgt spid="2056"/>
                                        </p:tgtEl>
                                        <p:attrNameLst>
                                          <p:attrName>r</p:attrName>
                                        </p:attrNameLst>
                                      </p:cBhvr>
                                    </p:animRot>
                                    <p:animRot by="120000">
                                      <p:cBhvr>
                                        <p:cTn id="24" dur="200" fill="hold">
                                          <p:stCondLst>
                                            <p:cond delay="800"/>
                                          </p:stCondLst>
                                        </p:cTn>
                                        <p:tgtEl>
                                          <p:spTgt spid="2056"/>
                                        </p:tgtEl>
                                        <p:attrNameLst>
                                          <p:attrName>r</p:attrName>
                                        </p:attrNameLst>
                                      </p:cBhvr>
                                    </p:animRot>
                                  </p:childTnLst>
                                </p:cTn>
                              </p:par>
                              <p:par>
                                <p:cTn id="25" presetID="32" presetClass="emph" presetSubtype="0" repeatCount="indefinite" fill="hold" nodeType="withEffect">
                                  <p:stCondLst>
                                    <p:cond delay="0"/>
                                  </p:stCondLst>
                                  <p:childTnLst>
                                    <p:animClr clrSpc="rgb" dir="cw">
                                      <p:cBhvr override="childStyle">
                                        <p:cTn id="26" dur="100" fill="hold"/>
                                        <p:tgtEl>
                                          <p:spTgt spid="2059"/>
                                        </p:tgtEl>
                                        <p:attrNameLst>
                                          <p:attrName>style.color</p:attrName>
                                        </p:attrNameLst>
                                      </p:cBhvr>
                                      <p:to>
                                        <a:schemeClr val="bg1"/>
                                      </p:to>
                                    </p:animClr>
                                    <p:animClr clrSpc="rgb" dir="cw">
                                      <p:cBhvr>
                                        <p:cTn id="27" dur="100" fill="hold"/>
                                        <p:tgtEl>
                                          <p:spTgt spid="2059"/>
                                        </p:tgtEl>
                                        <p:attrNameLst>
                                          <p:attrName>fillcolor</p:attrName>
                                        </p:attrNameLst>
                                      </p:cBhvr>
                                      <p:to>
                                        <a:schemeClr val="bg1"/>
                                      </p:to>
                                    </p:animClr>
                                    <p:set>
                                      <p:cBhvr>
                                        <p:cTn id="28" dur="100" fill="hold"/>
                                        <p:tgtEl>
                                          <p:spTgt spid="2059"/>
                                        </p:tgtEl>
                                        <p:attrNameLst>
                                          <p:attrName>fill.type</p:attrName>
                                        </p:attrNameLst>
                                      </p:cBhvr>
                                      <p:to>
                                        <p:strVal val="solid"/>
                                      </p:to>
                                    </p:set>
                                    <p:set>
                                      <p:cBhvr>
                                        <p:cTn id="29" dur="100" fill="hold"/>
                                        <p:tgtEl>
                                          <p:spTgt spid="2059"/>
                                        </p:tgtEl>
                                        <p:attrNameLst>
                                          <p:attrName>fill.on</p:attrName>
                                        </p:attrNameLst>
                                      </p:cBhvr>
                                      <p:to>
                                        <p:strVal val="true"/>
                                      </p:to>
                                    </p:set>
                                    <p:animRot by="120000">
                                      <p:cBhvr>
                                        <p:cTn id="30" dur="100" fill="hold">
                                          <p:stCondLst>
                                            <p:cond delay="0"/>
                                          </p:stCondLst>
                                        </p:cTn>
                                        <p:tgtEl>
                                          <p:spTgt spid="2059"/>
                                        </p:tgtEl>
                                        <p:attrNameLst>
                                          <p:attrName>r</p:attrName>
                                        </p:attrNameLst>
                                      </p:cBhvr>
                                    </p:animRot>
                                    <p:animRot by="-240000">
                                      <p:cBhvr>
                                        <p:cTn id="31" dur="200" fill="hold">
                                          <p:stCondLst>
                                            <p:cond delay="200"/>
                                          </p:stCondLst>
                                        </p:cTn>
                                        <p:tgtEl>
                                          <p:spTgt spid="2059"/>
                                        </p:tgtEl>
                                        <p:attrNameLst>
                                          <p:attrName>r</p:attrName>
                                        </p:attrNameLst>
                                      </p:cBhvr>
                                    </p:animRot>
                                    <p:animRot by="240000">
                                      <p:cBhvr>
                                        <p:cTn id="32" dur="200" fill="hold">
                                          <p:stCondLst>
                                            <p:cond delay="400"/>
                                          </p:stCondLst>
                                        </p:cTn>
                                        <p:tgtEl>
                                          <p:spTgt spid="2059"/>
                                        </p:tgtEl>
                                        <p:attrNameLst>
                                          <p:attrName>r</p:attrName>
                                        </p:attrNameLst>
                                      </p:cBhvr>
                                    </p:animRot>
                                    <p:animRot by="-240000">
                                      <p:cBhvr>
                                        <p:cTn id="33" dur="200" fill="hold">
                                          <p:stCondLst>
                                            <p:cond delay="600"/>
                                          </p:stCondLst>
                                        </p:cTn>
                                        <p:tgtEl>
                                          <p:spTgt spid="2059"/>
                                        </p:tgtEl>
                                        <p:attrNameLst>
                                          <p:attrName>r</p:attrName>
                                        </p:attrNameLst>
                                      </p:cBhvr>
                                    </p:animRot>
                                    <p:animRot by="120000">
                                      <p:cBhvr>
                                        <p:cTn id="34" dur="200" fill="hold">
                                          <p:stCondLst>
                                            <p:cond delay="800"/>
                                          </p:stCondLst>
                                        </p:cTn>
                                        <p:tgtEl>
                                          <p:spTgt spid="2059"/>
                                        </p:tgtEl>
                                        <p:attrNameLst>
                                          <p:attrName>r</p:attrName>
                                        </p:attrNameLst>
                                      </p:cBhvr>
                                    </p:animRot>
                                  </p:childTnLst>
                                </p:cTn>
                              </p:par>
                              <p:par>
                                <p:cTn id="35" presetID="32" presetClass="emph" presetSubtype="0" repeatCount="indefinite" fill="hold" nodeType="withEffect">
                                  <p:stCondLst>
                                    <p:cond delay="0"/>
                                  </p:stCondLst>
                                  <p:childTnLst>
                                    <p:animClr clrSpc="rgb" dir="cw">
                                      <p:cBhvr override="childStyle">
                                        <p:cTn id="36" dur="100" fill="hold"/>
                                        <p:tgtEl>
                                          <p:spTgt spid="2057"/>
                                        </p:tgtEl>
                                        <p:attrNameLst>
                                          <p:attrName>style.color</p:attrName>
                                        </p:attrNameLst>
                                      </p:cBhvr>
                                      <p:to>
                                        <a:schemeClr val="bg1"/>
                                      </p:to>
                                    </p:animClr>
                                    <p:animClr clrSpc="rgb" dir="cw">
                                      <p:cBhvr>
                                        <p:cTn id="37" dur="100" fill="hold"/>
                                        <p:tgtEl>
                                          <p:spTgt spid="2057"/>
                                        </p:tgtEl>
                                        <p:attrNameLst>
                                          <p:attrName>fillcolor</p:attrName>
                                        </p:attrNameLst>
                                      </p:cBhvr>
                                      <p:to>
                                        <a:schemeClr val="bg1"/>
                                      </p:to>
                                    </p:animClr>
                                    <p:set>
                                      <p:cBhvr>
                                        <p:cTn id="38" dur="100" fill="hold"/>
                                        <p:tgtEl>
                                          <p:spTgt spid="2057"/>
                                        </p:tgtEl>
                                        <p:attrNameLst>
                                          <p:attrName>fill.type</p:attrName>
                                        </p:attrNameLst>
                                      </p:cBhvr>
                                      <p:to>
                                        <p:strVal val="solid"/>
                                      </p:to>
                                    </p:set>
                                    <p:set>
                                      <p:cBhvr>
                                        <p:cTn id="39" dur="100" fill="hold"/>
                                        <p:tgtEl>
                                          <p:spTgt spid="2057"/>
                                        </p:tgtEl>
                                        <p:attrNameLst>
                                          <p:attrName>fill.on</p:attrName>
                                        </p:attrNameLst>
                                      </p:cBhvr>
                                      <p:to>
                                        <p:strVal val="true"/>
                                      </p:to>
                                    </p:set>
                                    <p:animRot by="120000">
                                      <p:cBhvr>
                                        <p:cTn id="40" dur="100" fill="hold">
                                          <p:stCondLst>
                                            <p:cond delay="0"/>
                                          </p:stCondLst>
                                        </p:cTn>
                                        <p:tgtEl>
                                          <p:spTgt spid="2057"/>
                                        </p:tgtEl>
                                        <p:attrNameLst>
                                          <p:attrName>r</p:attrName>
                                        </p:attrNameLst>
                                      </p:cBhvr>
                                    </p:animRot>
                                    <p:animRot by="-240000">
                                      <p:cBhvr>
                                        <p:cTn id="41" dur="200" fill="hold">
                                          <p:stCondLst>
                                            <p:cond delay="200"/>
                                          </p:stCondLst>
                                        </p:cTn>
                                        <p:tgtEl>
                                          <p:spTgt spid="2057"/>
                                        </p:tgtEl>
                                        <p:attrNameLst>
                                          <p:attrName>r</p:attrName>
                                        </p:attrNameLst>
                                      </p:cBhvr>
                                    </p:animRot>
                                    <p:animRot by="240000">
                                      <p:cBhvr>
                                        <p:cTn id="42" dur="200" fill="hold">
                                          <p:stCondLst>
                                            <p:cond delay="400"/>
                                          </p:stCondLst>
                                        </p:cTn>
                                        <p:tgtEl>
                                          <p:spTgt spid="2057"/>
                                        </p:tgtEl>
                                        <p:attrNameLst>
                                          <p:attrName>r</p:attrName>
                                        </p:attrNameLst>
                                      </p:cBhvr>
                                    </p:animRot>
                                    <p:animRot by="-240000">
                                      <p:cBhvr>
                                        <p:cTn id="43" dur="200" fill="hold">
                                          <p:stCondLst>
                                            <p:cond delay="600"/>
                                          </p:stCondLst>
                                        </p:cTn>
                                        <p:tgtEl>
                                          <p:spTgt spid="2057"/>
                                        </p:tgtEl>
                                        <p:attrNameLst>
                                          <p:attrName>r</p:attrName>
                                        </p:attrNameLst>
                                      </p:cBhvr>
                                    </p:animRot>
                                    <p:animRot by="120000">
                                      <p:cBhvr>
                                        <p:cTn id="44" dur="200" fill="hold">
                                          <p:stCondLst>
                                            <p:cond delay="800"/>
                                          </p:stCondLst>
                                        </p:cTn>
                                        <p:tgtEl>
                                          <p:spTgt spid="2057"/>
                                        </p:tgtEl>
                                        <p:attrNameLst>
                                          <p:attrName>r</p:attrName>
                                        </p:attrNameLst>
                                      </p:cBhvr>
                                    </p:animRot>
                                  </p:childTnLst>
                                </p:cTn>
                              </p:par>
                              <p:par>
                                <p:cTn id="45" presetID="32" presetClass="emph" presetSubtype="0" repeatCount="indefinite" fill="hold" nodeType="withEffect">
                                  <p:stCondLst>
                                    <p:cond delay="0"/>
                                  </p:stCondLst>
                                  <p:childTnLst>
                                    <p:animClr clrSpc="rgb" dir="cw">
                                      <p:cBhvr override="childStyle">
                                        <p:cTn id="46" dur="100" fill="hold"/>
                                        <p:tgtEl>
                                          <p:spTgt spid="2054"/>
                                        </p:tgtEl>
                                        <p:attrNameLst>
                                          <p:attrName>style.color</p:attrName>
                                        </p:attrNameLst>
                                      </p:cBhvr>
                                      <p:to>
                                        <a:schemeClr val="bg1"/>
                                      </p:to>
                                    </p:animClr>
                                    <p:animClr clrSpc="rgb" dir="cw">
                                      <p:cBhvr>
                                        <p:cTn id="47" dur="100" fill="hold"/>
                                        <p:tgtEl>
                                          <p:spTgt spid="2054"/>
                                        </p:tgtEl>
                                        <p:attrNameLst>
                                          <p:attrName>fillcolor</p:attrName>
                                        </p:attrNameLst>
                                      </p:cBhvr>
                                      <p:to>
                                        <a:schemeClr val="bg1"/>
                                      </p:to>
                                    </p:animClr>
                                    <p:set>
                                      <p:cBhvr>
                                        <p:cTn id="48" dur="100" fill="hold"/>
                                        <p:tgtEl>
                                          <p:spTgt spid="2054"/>
                                        </p:tgtEl>
                                        <p:attrNameLst>
                                          <p:attrName>fill.type</p:attrName>
                                        </p:attrNameLst>
                                      </p:cBhvr>
                                      <p:to>
                                        <p:strVal val="solid"/>
                                      </p:to>
                                    </p:set>
                                    <p:set>
                                      <p:cBhvr>
                                        <p:cTn id="49" dur="100" fill="hold"/>
                                        <p:tgtEl>
                                          <p:spTgt spid="2054"/>
                                        </p:tgtEl>
                                        <p:attrNameLst>
                                          <p:attrName>fill.on</p:attrName>
                                        </p:attrNameLst>
                                      </p:cBhvr>
                                      <p:to>
                                        <p:strVal val="true"/>
                                      </p:to>
                                    </p:set>
                                    <p:animRot by="120000">
                                      <p:cBhvr>
                                        <p:cTn id="50" dur="100" fill="hold">
                                          <p:stCondLst>
                                            <p:cond delay="0"/>
                                          </p:stCondLst>
                                        </p:cTn>
                                        <p:tgtEl>
                                          <p:spTgt spid="2054"/>
                                        </p:tgtEl>
                                        <p:attrNameLst>
                                          <p:attrName>r</p:attrName>
                                        </p:attrNameLst>
                                      </p:cBhvr>
                                    </p:animRot>
                                    <p:animRot by="-240000">
                                      <p:cBhvr>
                                        <p:cTn id="51" dur="200" fill="hold">
                                          <p:stCondLst>
                                            <p:cond delay="200"/>
                                          </p:stCondLst>
                                        </p:cTn>
                                        <p:tgtEl>
                                          <p:spTgt spid="2054"/>
                                        </p:tgtEl>
                                        <p:attrNameLst>
                                          <p:attrName>r</p:attrName>
                                        </p:attrNameLst>
                                      </p:cBhvr>
                                    </p:animRot>
                                    <p:animRot by="240000">
                                      <p:cBhvr>
                                        <p:cTn id="52" dur="200" fill="hold">
                                          <p:stCondLst>
                                            <p:cond delay="400"/>
                                          </p:stCondLst>
                                        </p:cTn>
                                        <p:tgtEl>
                                          <p:spTgt spid="2054"/>
                                        </p:tgtEl>
                                        <p:attrNameLst>
                                          <p:attrName>r</p:attrName>
                                        </p:attrNameLst>
                                      </p:cBhvr>
                                    </p:animRot>
                                    <p:animRot by="-240000">
                                      <p:cBhvr>
                                        <p:cTn id="53" dur="200" fill="hold">
                                          <p:stCondLst>
                                            <p:cond delay="600"/>
                                          </p:stCondLst>
                                        </p:cTn>
                                        <p:tgtEl>
                                          <p:spTgt spid="2054"/>
                                        </p:tgtEl>
                                        <p:attrNameLst>
                                          <p:attrName>r</p:attrName>
                                        </p:attrNameLst>
                                      </p:cBhvr>
                                    </p:animRot>
                                    <p:animRot by="120000">
                                      <p:cBhvr>
                                        <p:cTn id="54" dur="200" fill="hold">
                                          <p:stCondLst>
                                            <p:cond delay="800"/>
                                          </p:stCondLst>
                                        </p:cTn>
                                        <p:tgtEl>
                                          <p:spTgt spid="2054"/>
                                        </p:tgtEl>
                                        <p:attrNameLst>
                                          <p:attrName>r</p:attrName>
                                        </p:attrNameLst>
                                      </p:cBhvr>
                                    </p:animRot>
                                  </p:childTnLst>
                                </p:cTn>
                              </p:par>
                              <p:par>
                                <p:cTn id="55" presetID="32" presetClass="emph" presetSubtype="0" repeatCount="indefinite" fill="hold" nodeType="withEffect">
                                  <p:stCondLst>
                                    <p:cond delay="0"/>
                                  </p:stCondLst>
                                  <p:childTnLst>
                                    <p:animClr clrSpc="rgb" dir="cw">
                                      <p:cBhvr override="childStyle">
                                        <p:cTn id="56" dur="100" fill="hold"/>
                                        <p:tgtEl>
                                          <p:spTgt spid="2058"/>
                                        </p:tgtEl>
                                        <p:attrNameLst>
                                          <p:attrName>style.color</p:attrName>
                                        </p:attrNameLst>
                                      </p:cBhvr>
                                      <p:to>
                                        <a:schemeClr val="bg1"/>
                                      </p:to>
                                    </p:animClr>
                                    <p:animClr clrSpc="rgb" dir="cw">
                                      <p:cBhvr>
                                        <p:cTn id="57" dur="100" fill="hold"/>
                                        <p:tgtEl>
                                          <p:spTgt spid="2058"/>
                                        </p:tgtEl>
                                        <p:attrNameLst>
                                          <p:attrName>fillcolor</p:attrName>
                                        </p:attrNameLst>
                                      </p:cBhvr>
                                      <p:to>
                                        <a:schemeClr val="bg1"/>
                                      </p:to>
                                    </p:animClr>
                                    <p:set>
                                      <p:cBhvr>
                                        <p:cTn id="58" dur="100" fill="hold"/>
                                        <p:tgtEl>
                                          <p:spTgt spid="2058"/>
                                        </p:tgtEl>
                                        <p:attrNameLst>
                                          <p:attrName>fill.type</p:attrName>
                                        </p:attrNameLst>
                                      </p:cBhvr>
                                      <p:to>
                                        <p:strVal val="solid"/>
                                      </p:to>
                                    </p:set>
                                    <p:set>
                                      <p:cBhvr>
                                        <p:cTn id="59" dur="100" fill="hold"/>
                                        <p:tgtEl>
                                          <p:spTgt spid="2058"/>
                                        </p:tgtEl>
                                        <p:attrNameLst>
                                          <p:attrName>fill.on</p:attrName>
                                        </p:attrNameLst>
                                      </p:cBhvr>
                                      <p:to>
                                        <p:strVal val="true"/>
                                      </p:to>
                                    </p:set>
                                    <p:animRot by="120000">
                                      <p:cBhvr>
                                        <p:cTn id="60" dur="100" fill="hold">
                                          <p:stCondLst>
                                            <p:cond delay="0"/>
                                          </p:stCondLst>
                                        </p:cTn>
                                        <p:tgtEl>
                                          <p:spTgt spid="2058"/>
                                        </p:tgtEl>
                                        <p:attrNameLst>
                                          <p:attrName>r</p:attrName>
                                        </p:attrNameLst>
                                      </p:cBhvr>
                                    </p:animRot>
                                    <p:animRot by="-240000">
                                      <p:cBhvr>
                                        <p:cTn id="61" dur="200" fill="hold">
                                          <p:stCondLst>
                                            <p:cond delay="200"/>
                                          </p:stCondLst>
                                        </p:cTn>
                                        <p:tgtEl>
                                          <p:spTgt spid="2058"/>
                                        </p:tgtEl>
                                        <p:attrNameLst>
                                          <p:attrName>r</p:attrName>
                                        </p:attrNameLst>
                                      </p:cBhvr>
                                    </p:animRot>
                                    <p:animRot by="240000">
                                      <p:cBhvr>
                                        <p:cTn id="62" dur="200" fill="hold">
                                          <p:stCondLst>
                                            <p:cond delay="400"/>
                                          </p:stCondLst>
                                        </p:cTn>
                                        <p:tgtEl>
                                          <p:spTgt spid="2058"/>
                                        </p:tgtEl>
                                        <p:attrNameLst>
                                          <p:attrName>r</p:attrName>
                                        </p:attrNameLst>
                                      </p:cBhvr>
                                    </p:animRot>
                                    <p:animRot by="-240000">
                                      <p:cBhvr>
                                        <p:cTn id="63" dur="200" fill="hold">
                                          <p:stCondLst>
                                            <p:cond delay="600"/>
                                          </p:stCondLst>
                                        </p:cTn>
                                        <p:tgtEl>
                                          <p:spTgt spid="2058"/>
                                        </p:tgtEl>
                                        <p:attrNameLst>
                                          <p:attrName>r</p:attrName>
                                        </p:attrNameLst>
                                      </p:cBhvr>
                                    </p:animRot>
                                    <p:animRot by="120000">
                                      <p:cBhvr>
                                        <p:cTn id="64" dur="200" fill="hold">
                                          <p:stCondLst>
                                            <p:cond delay="800"/>
                                          </p:stCondLst>
                                        </p:cTn>
                                        <p:tgtEl>
                                          <p:spTgt spid="2058"/>
                                        </p:tgtEl>
                                        <p:attrNameLst>
                                          <p:attrName>r</p:attrName>
                                        </p:attrNameLst>
                                      </p:cBhvr>
                                    </p:animRot>
                                  </p:childTnLst>
                                </p:cTn>
                              </p:par>
                              <p:par>
                                <p:cTn id="65" presetID="32" presetClass="emph" presetSubtype="0" repeatCount="indefinite" fill="hold" nodeType="withEffect">
                                  <p:stCondLst>
                                    <p:cond delay="0"/>
                                  </p:stCondLst>
                                  <p:childTnLst>
                                    <p:animClr clrSpc="rgb" dir="cw">
                                      <p:cBhvr override="childStyle">
                                        <p:cTn id="66" dur="100" fill="hold"/>
                                        <p:tgtEl>
                                          <p:spTgt spid="2053"/>
                                        </p:tgtEl>
                                        <p:attrNameLst>
                                          <p:attrName>style.color</p:attrName>
                                        </p:attrNameLst>
                                      </p:cBhvr>
                                      <p:to>
                                        <a:schemeClr val="bg1"/>
                                      </p:to>
                                    </p:animClr>
                                    <p:animClr clrSpc="rgb" dir="cw">
                                      <p:cBhvr>
                                        <p:cTn id="67" dur="100" fill="hold"/>
                                        <p:tgtEl>
                                          <p:spTgt spid="2053"/>
                                        </p:tgtEl>
                                        <p:attrNameLst>
                                          <p:attrName>fillcolor</p:attrName>
                                        </p:attrNameLst>
                                      </p:cBhvr>
                                      <p:to>
                                        <a:schemeClr val="bg1"/>
                                      </p:to>
                                    </p:animClr>
                                    <p:set>
                                      <p:cBhvr>
                                        <p:cTn id="68" dur="100" fill="hold"/>
                                        <p:tgtEl>
                                          <p:spTgt spid="2053"/>
                                        </p:tgtEl>
                                        <p:attrNameLst>
                                          <p:attrName>fill.type</p:attrName>
                                        </p:attrNameLst>
                                      </p:cBhvr>
                                      <p:to>
                                        <p:strVal val="solid"/>
                                      </p:to>
                                    </p:set>
                                    <p:set>
                                      <p:cBhvr>
                                        <p:cTn id="69" dur="100" fill="hold"/>
                                        <p:tgtEl>
                                          <p:spTgt spid="2053"/>
                                        </p:tgtEl>
                                        <p:attrNameLst>
                                          <p:attrName>fill.on</p:attrName>
                                        </p:attrNameLst>
                                      </p:cBhvr>
                                      <p:to>
                                        <p:strVal val="true"/>
                                      </p:to>
                                    </p:set>
                                    <p:animRot by="120000">
                                      <p:cBhvr>
                                        <p:cTn id="70" dur="100" fill="hold">
                                          <p:stCondLst>
                                            <p:cond delay="0"/>
                                          </p:stCondLst>
                                        </p:cTn>
                                        <p:tgtEl>
                                          <p:spTgt spid="2053"/>
                                        </p:tgtEl>
                                        <p:attrNameLst>
                                          <p:attrName>r</p:attrName>
                                        </p:attrNameLst>
                                      </p:cBhvr>
                                    </p:animRot>
                                    <p:animRot by="-240000">
                                      <p:cBhvr>
                                        <p:cTn id="71" dur="200" fill="hold">
                                          <p:stCondLst>
                                            <p:cond delay="200"/>
                                          </p:stCondLst>
                                        </p:cTn>
                                        <p:tgtEl>
                                          <p:spTgt spid="2053"/>
                                        </p:tgtEl>
                                        <p:attrNameLst>
                                          <p:attrName>r</p:attrName>
                                        </p:attrNameLst>
                                      </p:cBhvr>
                                    </p:animRot>
                                    <p:animRot by="240000">
                                      <p:cBhvr>
                                        <p:cTn id="72" dur="200" fill="hold">
                                          <p:stCondLst>
                                            <p:cond delay="400"/>
                                          </p:stCondLst>
                                        </p:cTn>
                                        <p:tgtEl>
                                          <p:spTgt spid="2053"/>
                                        </p:tgtEl>
                                        <p:attrNameLst>
                                          <p:attrName>r</p:attrName>
                                        </p:attrNameLst>
                                      </p:cBhvr>
                                    </p:animRot>
                                    <p:animRot by="-240000">
                                      <p:cBhvr>
                                        <p:cTn id="73" dur="200" fill="hold">
                                          <p:stCondLst>
                                            <p:cond delay="600"/>
                                          </p:stCondLst>
                                        </p:cTn>
                                        <p:tgtEl>
                                          <p:spTgt spid="2053"/>
                                        </p:tgtEl>
                                        <p:attrNameLst>
                                          <p:attrName>r</p:attrName>
                                        </p:attrNameLst>
                                      </p:cBhvr>
                                    </p:animRot>
                                    <p:animRot by="120000">
                                      <p:cBhvr>
                                        <p:cTn id="74" dur="200" fill="hold">
                                          <p:stCondLst>
                                            <p:cond delay="800"/>
                                          </p:stCondLst>
                                        </p:cTn>
                                        <p:tgtEl>
                                          <p:spTgt spid="2053"/>
                                        </p:tgtEl>
                                        <p:attrNameLst>
                                          <p:attrName>r</p:attrName>
                                        </p:attrNameLst>
                                      </p:cBhvr>
                                    </p:animRot>
                                  </p:childTnLst>
                                </p:cTn>
                              </p:par>
                              <p:par>
                                <p:cTn id="75" presetID="32" presetClass="emph" presetSubtype="0" repeatCount="indefinite" fill="hold" nodeType="withEffect">
                                  <p:stCondLst>
                                    <p:cond delay="0"/>
                                  </p:stCondLst>
                                  <p:childTnLst>
                                    <p:animClr clrSpc="rgb" dir="cw">
                                      <p:cBhvr override="childStyle">
                                        <p:cTn id="76" dur="100" fill="hold"/>
                                        <p:tgtEl>
                                          <p:spTgt spid="2060"/>
                                        </p:tgtEl>
                                        <p:attrNameLst>
                                          <p:attrName>style.color</p:attrName>
                                        </p:attrNameLst>
                                      </p:cBhvr>
                                      <p:to>
                                        <a:schemeClr val="bg1"/>
                                      </p:to>
                                    </p:animClr>
                                    <p:animClr clrSpc="rgb" dir="cw">
                                      <p:cBhvr>
                                        <p:cTn id="77" dur="100" fill="hold"/>
                                        <p:tgtEl>
                                          <p:spTgt spid="2060"/>
                                        </p:tgtEl>
                                        <p:attrNameLst>
                                          <p:attrName>fillcolor</p:attrName>
                                        </p:attrNameLst>
                                      </p:cBhvr>
                                      <p:to>
                                        <a:schemeClr val="bg1"/>
                                      </p:to>
                                    </p:animClr>
                                    <p:set>
                                      <p:cBhvr>
                                        <p:cTn id="78" dur="100" fill="hold"/>
                                        <p:tgtEl>
                                          <p:spTgt spid="2060"/>
                                        </p:tgtEl>
                                        <p:attrNameLst>
                                          <p:attrName>fill.type</p:attrName>
                                        </p:attrNameLst>
                                      </p:cBhvr>
                                      <p:to>
                                        <p:strVal val="solid"/>
                                      </p:to>
                                    </p:set>
                                    <p:set>
                                      <p:cBhvr>
                                        <p:cTn id="79" dur="100" fill="hold"/>
                                        <p:tgtEl>
                                          <p:spTgt spid="2060"/>
                                        </p:tgtEl>
                                        <p:attrNameLst>
                                          <p:attrName>fill.on</p:attrName>
                                        </p:attrNameLst>
                                      </p:cBhvr>
                                      <p:to>
                                        <p:strVal val="true"/>
                                      </p:to>
                                    </p:set>
                                    <p:animRot by="120000">
                                      <p:cBhvr>
                                        <p:cTn id="80" dur="100" fill="hold">
                                          <p:stCondLst>
                                            <p:cond delay="0"/>
                                          </p:stCondLst>
                                        </p:cTn>
                                        <p:tgtEl>
                                          <p:spTgt spid="2060"/>
                                        </p:tgtEl>
                                        <p:attrNameLst>
                                          <p:attrName>r</p:attrName>
                                        </p:attrNameLst>
                                      </p:cBhvr>
                                    </p:animRot>
                                    <p:animRot by="-240000">
                                      <p:cBhvr>
                                        <p:cTn id="81" dur="200" fill="hold">
                                          <p:stCondLst>
                                            <p:cond delay="200"/>
                                          </p:stCondLst>
                                        </p:cTn>
                                        <p:tgtEl>
                                          <p:spTgt spid="2060"/>
                                        </p:tgtEl>
                                        <p:attrNameLst>
                                          <p:attrName>r</p:attrName>
                                        </p:attrNameLst>
                                      </p:cBhvr>
                                    </p:animRot>
                                    <p:animRot by="240000">
                                      <p:cBhvr>
                                        <p:cTn id="82" dur="200" fill="hold">
                                          <p:stCondLst>
                                            <p:cond delay="400"/>
                                          </p:stCondLst>
                                        </p:cTn>
                                        <p:tgtEl>
                                          <p:spTgt spid="2060"/>
                                        </p:tgtEl>
                                        <p:attrNameLst>
                                          <p:attrName>r</p:attrName>
                                        </p:attrNameLst>
                                      </p:cBhvr>
                                    </p:animRot>
                                    <p:animRot by="-240000">
                                      <p:cBhvr>
                                        <p:cTn id="83" dur="200" fill="hold">
                                          <p:stCondLst>
                                            <p:cond delay="600"/>
                                          </p:stCondLst>
                                        </p:cTn>
                                        <p:tgtEl>
                                          <p:spTgt spid="2060"/>
                                        </p:tgtEl>
                                        <p:attrNameLst>
                                          <p:attrName>r</p:attrName>
                                        </p:attrNameLst>
                                      </p:cBhvr>
                                    </p:animRot>
                                    <p:animRot by="120000">
                                      <p:cBhvr>
                                        <p:cTn id="84" dur="200" fill="hold">
                                          <p:stCondLst>
                                            <p:cond delay="800"/>
                                          </p:stCondLst>
                                        </p:cTn>
                                        <p:tgtEl>
                                          <p:spTgt spid="2060"/>
                                        </p:tgtEl>
                                        <p:attrNameLst>
                                          <p:attrName>r</p:attrName>
                                        </p:attrNameLst>
                                      </p:cBhvr>
                                    </p:animRot>
                                  </p:childTnLst>
                                </p:cTn>
                              </p:par>
                              <p:par>
                                <p:cTn id="85" presetID="32" presetClass="emph" presetSubtype="0" repeatCount="indefinite" fill="hold" nodeType="withEffect">
                                  <p:stCondLst>
                                    <p:cond delay="0"/>
                                  </p:stCondLst>
                                  <p:childTnLst>
                                    <p:animClr clrSpc="rgb" dir="cw">
                                      <p:cBhvr override="childStyle">
                                        <p:cTn id="86" dur="100" fill="hold"/>
                                        <p:tgtEl>
                                          <p:spTgt spid="2050"/>
                                        </p:tgtEl>
                                        <p:attrNameLst>
                                          <p:attrName>style.color</p:attrName>
                                        </p:attrNameLst>
                                      </p:cBhvr>
                                      <p:to>
                                        <a:schemeClr val="bg1"/>
                                      </p:to>
                                    </p:animClr>
                                    <p:animClr clrSpc="rgb" dir="cw">
                                      <p:cBhvr>
                                        <p:cTn id="87" dur="100" fill="hold"/>
                                        <p:tgtEl>
                                          <p:spTgt spid="2050"/>
                                        </p:tgtEl>
                                        <p:attrNameLst>
                                          <p:attrName>fillcolor</p:attrName>
                                        </p:attrNameLst>
                                      </p:cBhvr>
                                      <p:to>
                                        <a:schemeClr val="bg1"/>
                                      </p:to>
                                    </p:animClr>
                                    <p:set>
                                      <p:cBhvr>
                                        <p:cTn id="88" dur="100" fill="hold"/>
                                        <p:tgtEl>
                                          <p:spTgt spid="2050"/>
                                        </p:tgtEl>
                                        <p:attrNameLst>
                                          <p:attrName>fill.type</p:attrName>
                                        </p:attrNameLst>
                                      </p:cBhvr>
                                      <p:to>
                                        <p:strVal val="solid"/>
                                      </p:to>
                                    </p:set>
                                    <p:set>
                                      <p:cBhvr>
                                        <p:cTn id="89" dur="100" fill="hold"/>
                                        <p:tgtEl>
                                          <p:spTgt spid="2050"/>
                                        </p:tgtEl>
                                        <p:attrNameLst>
                                          <p:attrName>fill.on</p:attrName>
                                        </p:attrNameLst>
                                      </p:cBhvr>
                                      <p:to>
                                        <p:strVal val="true"/>
                                      </p:to>
                                    </p:set>
                                    <p:animRot by="120000">
                                      <p:cBhvr>
                                        <p:cTn id="90" dur="100" fill="hold">
                                          <p:stCondLst>
                                            <p:cond delay="0"/>
                                          </p:stCondLst>
                                        </p:cTn>
                                        <p:tgtEl>
                                          <p:spTgt spid="2050"/>
                                        </p:tgtEl>
                                        <p:attrNameLst>
                                          <p:attrName>r</p:attrName>
                                        </p:attrNameLst>
                                      </p:cBhvr>
                                    </p:animRot>
                                    <p:animRot by="-240000">
                                      <p:cBhvr>
                                        <p:cTn id="91" dur="200" fill="hold">
                                          <p:stCondLst>
                                            <p:cond delay="200"/>
                                          </p:stCondLst>
                                        </p:cTn>
                                        <p:tgtEl>
                                          <p:spTgt spid="2050"/>
                                        </p:tgtEl>
                                        <p:attrNameLst>
                                          <p:attrName>r</p:attrName>
                                        </p:attrNameLst>
                                      </p:cBhvr>
                                    </p:animRot>
                                    <p:animRot by="240000">
                                      <p:cBhvr>
                                        <p:cTn id="92" dur="200" fill="hold">
                                          <p:stCondLst>
                                            <p:cond delay="400"/>
                                          </p:stCondLst>
                                        </p:cTn>
                                        <p:tgtEl>
                                          <p:spTgt spid="2050"/>
                                        </p:tgtEl>
                                        <p:attrNameLst>
                                          <p:attrName>r</p:attrName>
                                        </p:attrNameLst>
                                      </p:cBhvr>
                                    </p:animRot>
                                    <p:animRot by="-240000">
                                      <p:cBhvr>
                                        <p:cTn id="93" dur="200" fill="hold">
                                          <p:stCondLst>
                                            <p:cond delay="600"/>
                                          </p:stCondLst>
                                        </p:cTn>
                                        <p:tgtEl>
                                          <p:spTgt spid="2050"/>
                                        </p:tgtEl>
                                        <p:attrNameLst>
                                          <p:attrName>r</p:attrName>
                                        </p:attrNameLst>
                                      </p:cBhvr>
                                    </p:animRot>
                                    <p:animRot by="120000">
                                      <p:cBhvr>
                                        <p:cTn id="94" dur="200" fill="hold">
                                          <p:stCondLst>
                                            <p:cond delay="800"/>
                                          </p:stCondLst>
                                        </p:cTn>
                                        <p:tgtEl>
                                          <p:spTgt spid="2050"/>
                                        </p:tgtEl>
                                        <p:attrNameLst>
                                          <p:attrName>r</p:attrName>
                                        </p:attrNameLst>
                                      </p:cBhvr>
                                    </p:animRot>
                                  </p:childTnLst>
                                </p:cTn>
                              </p:par>
                              <p:par>
                                <p:cTn id="95" presetID="32" presetClass="emph" presetSubtype="0" repeatCount="indefinite" fill="hold" nodeType="withEffect">
                                  <p:stCondLst>
                                    <p:cond delay="0"/>
                                  </p:stCondLst>
                                  <p:childTnLst>
                                    <p:animClr clrSpc="rgb" dir="cw">
                                      <p:cBhvr override="childStyle">
                                        <p:cTn id="96" dur="100" fill="hold"/>
                                        <p:tgtEl>
                                          <p:spTgt spid="2051"/>
                                        </p:tgtEl>
                                        <p:attrNameLst>
                                          <p:attrName>style.color</p:attrName>
                                        </p:attrNameLst>
                                      </p:cBhvr>
                                      <p:to>
                                        <a:schemeClr val="bg1"/>
                                      </p:to>
                                    </p:animClr>
                                    <p:animClr clrSpc="rgb" dir="cw">
                                      <p:cBhvr>
                                        <p:cTn id="97" dur="100" fill="hold"/>
                                        <p:tgtEl>
                                          <p:spTgt spid="2051"/>
                                        </p:tgtEl>
                                        <p:attrNameLst>
                                          <p:attrName>fillcolor</p:attrName>
                                        </p:attrNameLst>
                                      </p:cBhvr>
                                      <p:to>
                                        <a:schemeClr val="bg1"/>
                                      </p:to>
                                    </p:animClr>
                                    <p:set>
                                      <p:cBhvr>
                                        <p:cTn id="98" dur="100" fill="hold"/>
                                        <p:tgtEl>
                                          <p:spTgt spid="2051"/>
                                        </p:tgtEl>
                                        <p:attrNameLst>
                                          <p:attrName>fill.type</p:attrName>
                                        </p:attrNameLst>
                                      </p:cBhvr>
                                      <p:to>
                                        <p:strVal val="solid"/>
                                      </p:to>
                                    </p:set>
                                    <p:set>
                                      <p:cBhvr>
                                        <p:cTn id="99" dur="100" fill="hold"/>
                                        <p:tgtEl>
                                          <p:spTgt spid="2051"/>
                                        </p:tgtEl>
                                        <p:attrNameLst>
                                          <p:attrName>fill.on</p:attrName>
                                        </p:attrNameLst>
                                      </p:cBhvr>
                                      <p:to>
                                        <p:strVal val="true"/>
                                      </p:to>
                                    </p:set>
                                    <p:animRot by="120000">
                                      <p:cBhvr>
                                        <p:cTn id="100" dur="100" fill="hold">
                                          <p:stCondLst>
                                            <p:cond delay="0"/>
                                          </p:stCondLst>
                                        </p:cTn>
                                        <p:tgtEl>
                                          <p:spTgt spid="2051"/>
                                        </p:tgtEl>
                                        <p:attrNameLst>
                                          <p:attrName>r</p:attrName>
                                        </p:attrNameLst>
                                      </p:cBhvr>
                                    </p:animRot>
                                    <p:animRot by="-240000">
                                      <p:cBhvr>
                                        <p:cTn id="101" dur="200" fill="hold">
                                          <p:stCondLst>
                                            <p:cond delay="200"/>
                                          </p:stCondLst>
                                        </p:cTn>
                                        <p:tgtEl>
                                          <p:spTgt spid="2051"/>
                                        </p:tgtEl>
                                        <p:attrNameLst>
                                          <p:attrName>r</p:attrName>
                                        </p:attrNameLst>
                                      </p:cBhvr>
                                    </p:animRot>
                                    <p:animRot by="240000">
                                      <p:cBhvr>
                                        <p:cTn id="102" dur="200" fill="hold">
                                          <p:stCondLst>
                                            <p:cond delay="400"/>
                                          </p:stCondLst>
                                        </p:cTn>
                                        <p:tgtEl>
                                          <p:spTgt spid="2051"/>
                                        </p:tgtEl>
                                        <p:attrNameLst>
                                          <p:attrName>r</p:attrName>
                                        </p:attrNameLst>
                                      </p:cBhvr>
                                    </p:animRot>
                                    <p:animRot by="-240000">
                                      <p:cBhvr>
                                        <p:cTn id="103" dur="200" fill="hold">
                                          <p:stCondLst>
                                            <p:cond delay="600"/>
                                          </p:stCondLst>
                                        </p:cTn>
                                        <p:tgtEl>
                                          <p:spTgt spid="2051"/>
                                        </p:tgtEl>
                                        <p:attrNameLst>
                                          <p:attrName>r</p:attrName>
                                        </p:attrNameLst>
                                      </p:cBhvr>
                                    </p:animRot>
                                    <p:animRot by="120000">
                                      <p:cBhvr>
                                        <p:cTn id="104" dur="200" fill="hold">
                                          <p:stCondLst>
                                            <p:cond delay="800"/>
                                          </p:stCondLst>
                                        </p:cTn>
                                        <p:tgtEl>
                                          <p:spTgt spid="2051"/>
                                        </p:tgtEl>
                                        <p:attrNameLst>
                                          <p:attrName>r</p:attrName>
                                        </p:attrNameLst>
                                      </p:cBhvr>
                                    </p:animRot>
                                  </p:childTnLst>
                                </p:cTn>
                              </p:par>
                              <p:par>
                                <p:cTn id="105" presetID="32" presetClass="emph" presetSubtype="0" repeatCount="indefinite" fill="hold" nodeType="withEffect">
                                  <p:stCondLst>
                                    <p:cond delay="0"/>
                                  </p:stCondLst>
                                  <p:childTnLst>
                                    <p:animClr clrSpc="rgb" dir="cw">
                                      <p:cBhvr override="childStyle">
                                        <p:cTn id="106" dur="100" fill="hold"/>
                                        <p:tgtEl>
                                          <p:spTgt spid="2055"/>
                                        </p:tgtEl>
                                        <p:attrNameLst>
                                          <p:attrName>style.color</p:attrName>
                                        </p:attrNameLst>
                                      </p:cBhvr>
                                      <p:to>
                                        <a:schemeClr val="bg1"/>
                                      </p:to>
                                    </p:animClr>
                                    <p:animClr clrSpc="rgb" dir="cw">
                                      <p:cBhvr>
                                        <p:cTn id="107" dur="100" fill="hold"/>
                                        <p:tgtEl>
                                          <p:spTgt spid="2055"/>
                                        </p:tgtEl>
                                        <p:attrNameLst>
                                          <p:attrName>fillcolor</p:attrName>
                                        </p:attrNameLst>
                                      </p:cBhvr>
                                      <p:to>
                                        <a:schemeClr val="bg1"/>
                                      </p:to>
                                    </p:animClr>
                                    <p:set>
                                      <p:cBhvr>
                                        <p:cTn id="108" dur="100" fill="hold"/>
                                        <p:tgtEl>
                                          <p:spTgt spid="2055"/>
                                        </p:tgtEl>
                                        <p:attrNameLst>
                                          <p:attrName>fill.type</p:attrName>
                                        </p:attrNameLst>
                                      </p:cBhvr>
                                      <p:to>
                                        <p:strVal val="solid"/>
                                      </p:to>
                                    </p:set>
                                    <p:set>
                                      <p:cBhvr>
                                        <p:cTn id="109" dur="100" fill="hold"/>
                                        <p:tgtEl>
                                          <p:spTgt spid="2055"/>
                                        </p:tgtEl>
                                        <p:attrNameLst>
                                          <p:attrName>fill.on</p:attrName>
                                        </p:attrNameLst>
                                      </p:cBhvr>
                                      <p:to>
                                        <p:strVal val="true"/>
                                      </p:to>
                                    </p:set>
                                    <p:animRot by="120000">
                                      <p:cBhvr>
                                        <p:cTn id="110" dur="100" fill="hold">
                                          <p:stCondLst>
                                            <p:cond delay="0"/>
                                          </p:stCondLst>
                                        </p:cTn>
                                        <p:tgtEl>
                                          <p:spTgt spid="2055"/>
                                        </p:tgtEl>
                                        <p:attrNameLst>
                                          <p:attrName>r</p:attrName>
                                        </p:attrNameLst>
                                      </p:cBhvr>
                                    </p:animRot>
                                    <p:animRot by="-240000">
                                      <p:cBhvr>
                                        <p:cTn id="111" dur="200" fill="hold">
                                          <p:stCondLst>
                                            <p:cond delay="200"/>
                                          </p:stCondLst>
                                        </p:cTn>
                                        <p:tgtEl>
                                          <p:spTgt spid="2055"/>
                                        </p:tgtEl>
                                        <p:attrNameLst>
                                          <p:attrName>r</p:attrName>
                                        </p:attrNameLst>
                                      </p:cBhvr>
                                    </p:animRot>
                                    <p:animRot by="240000">
                                      <p:cBhvr>
                                        <p:cTn id="112" dur="200" fill="hold">
                                          <p:stCondLst>
                                            <p:cond delay="400"/>
                                          </p:stCondLst>
                                        </p:cTn>
                                        <p:tgtEl>
                                          <p:spTgt spid="2055"/>
                                        </p:tgtEl>
                                        <p:attrNameLst>
                                          <p:attrName>r</p:attrName>
                                        </p:attrNameLst>
                                      </p:cBhvr>
                                    </p:animRot>
                                    <p:animRot by="-240000">
                                      <p:cBhvr>
                                        <p:cTn id="113" dur="200" fill="hold">
                                          <p:stCondLst>
                                            <p:cond delay="600"/>
                                          </p:stCondLst>
                                        </p:cTn>
                                        <p:tgtEl>
                                          <p:spTgt spid="2055"/>
                                        </p:tgtEl>
                                        <p:attrNameLst>
                                          <p:attrName>r</p:attrName>
                                        </p:attrNameLst>
                                      </p:cBhvr>
                                    </p:animRot>
                                    <p:animRot by="120000">
                                      <p:cBhvr>
                                        <p:cTn id="114" dur="200" fill="hold">
                                          <p:stCondLst>
                                            <p:cond delay="800"/>
                                          </p:stCondLst>
                                        </p:cTn>
                                        <p:tgtEl>
                                          <p:spTgt spid="2055"/>
                                        </p:tgtEl>
                                        <p:attrNameLst>
                                          <p:attrName>r</p:attrName>
                                        </p:attrNameLst>
                                      </p:cBhvr>
                                    </p:animRot>
                                  </p:childTnLst>
                                </p:cTn>
                              </p:par>
                              <p:par>
                                <p:cTn id="115" presetID="32" presetClass="emph" presetSubtype="0" repeatCount="indefinite" fill="hold" nodeType="withEffect">
                                  <p:stCondLst>
                                    <p:cond delay="0"/>
                                  </p:stCondLst>
                                  <p:childTnLst>
                                    <p:animClr clrSpc="rgb" dir="cw">
                                      <p:cBhvr override="childStyle">
                                        <p:cTn id="116" dur="100" fill="hold"/>
                                        <p:tgtEl>
                                          <p:spTgt spid="2052"/>
                                        </p:tgtEl>
                                        <p:attrNameLst>
                                          <p:attrName>style.color</p:attrName>
                                        </p:attrNameLst>
                                      </p:cBhvr>
                                      <p:to>
                                        <a:schemeClr val="bg1"/>
                                      </p:to>
                                    </p:animClr>
                                    <p:animClr clrSpc="rgb" dir="cw">
                                      <p:cBhvr>
                                        <p:cTn id="117" dur="100" fill="hold"/>
                                        <p:tgtEl>
                                          <p:spTgt spid="2052"/>
                                        </p:tgtEl>
                                        <p:attrNameLst>
                                          <p:attrName>fillcolor</p:attrName>
                                        </p:attrNameLst>
                                      </p:cBhvr>
                                      <p:to>
                                        <a:schemeClr val="bg1"/>
                                      </p:to>
                                    </p:animClr>
                                    <p:set>
                                      <p:cBhvr>
                                        <p:cTn id="118" dur="100" fill="hold"/>
                                        <p:tgtEl>
                                          <p:spTgt spid="2052"/>
                                        </p:tgtEl>
                                        <p:attrNameLst>
                                          <p:attrName>fill.type</p:attrName>
                                        </p:attrNameLst>
                                      </p:cBhvr>
                                      <p:to>
                                        <p:strVal val="solid"/>
                                      </p:to>
                                    </p:set>
                                    <p:set>
                                      <p:cBhvr>
                                        <p:cTn id="119" dur="100" fill="hold"/>
                                        <p:tgtEl>
                                          <p:spTgt spid="2052"/>
                                        </p:tgtEl>
                                        <p:attrNameLst>
                                          <p:attrName>fill.on</p:attrName>
                                        </p:attrNameLst>
                                      </p:cBhvr>
                                      <p:to>
                                        <p:strVal val="true"/>
                                      </p:to>
                                    </p:set>
                                    <p:animRot by="120000">
                                      <p:cBhvr>
                                        <p:cTn id="120" dur="100" fill="hold">
                                          <p:stCondLst>
                                            <p:cond delay="0"/>
                                          </p:stCondLst>
                                        </p:cTn>
                                        <p:tgtEl>
                                          <p:spTgt spid="2052"/>
                                        </p:tgtEl>
                                        <p:attrNameLst>
                                          <p:attrName>r</p:attrName>
                                        </p:attrNameLst>
                                      </p:cBhvr>
                                    </p:animRot>
                                    <p:animRot by="-240000">
                                      <p:cBhvr>
                                        <p:cTn id="121" dur="200" fill="hold">
                                          <p:stCondLst>
                                            <p:cond delay="200"/>
                                          </p:stCondLst>
                                        </p:cTn>
                                        <p:tgtEl>
                                          <p:spTgt spid="2052"/>
                                        </p:tgtEl>
                                        <p:attrNameLst>
                                          <p:attrName>r</p:attrName>
                                        </p:attrNameLst>
                                      </p:cBhvr>
                                    </p:animRot>
                                    <p:animRot by="240000">
                                      <p:cBhvr>
                                        <p:cTn id="122" dur="200" fill="hold">
                                          <p:stCondLst>
                                            <p:cond delay="400"/>
                                          </p:stCondLst>
                                        </p:cTn>
                                        <p:tgtEl>
                                          <p:spTgt spid="2052"/>
                                        </p:tgtEl>
                                        <p:attrNameLst>
                                          <p:attrName>r</p:attrName>
                                        </p:attrNameLst>
                                      </p:cBhvr>
                                    </p:animRot>
                                    <p:animRot by="-240000">
                                      <p:cBhvr>
                                        <p:cTn id="123" dur="200" fill="hold">
                                          <p:stCondLst>
                                            <p:cond delay="600"/>
                                          </p:stCondLst>
                                        </p:cTn>
                                        <p:tgtEl>
                                          <p:spTgt spid="2052"/>
                                        </p:tgtEl>
                                        <p:attrNameLst>
                                          <p:attrName>r</p:attrName>
                                        </p:attrNameLst>
                                      </p:cBhvr>
                                    </p:animRot>
                                    <p:animRot by="120000">
                                      <p:cBhvr>
                                        <p:cTn id="124" dur="200" fill="hold">
                                          <p:stCondLst>
                                            <p:cond delay="800"/>
                                          </p:stCondLst>
                                        </p:cTn>
                                        <p:tgtEl>
                                          <p:spTgt spid="2052"/>
                                        </p:tgtEl>
                                        <p:attrNameLst>
                                          <p:attrName>r</p:attrName>
                                        </p:attrNameLst>
                                      </p:cBhvr>
                                    </p:animRot>
                                  </p:childTnLst>
                                </p:cTn>
                              </p:par>
                            </p:childTnLst>
                          </p:cTn>
                        </p:par>
                      </p:childTnLst>
                    </p:cTn>
                  </p:par>
                  <p:par>
                    <p:cTn id="125" fill="hold">
                      <p:stCondLst>
                        <p:cond delay="indefinite"/>
                      </p:stCondLst>
                      <p:childTnLst>
                        <p:par>
                          <p:cTn id="126" fill="hold">
                            <p:stCondLst>
                              <p:cond delay="0"/>
                            </p:stCondLst>
                            <p:childTnLst>
                              <p:par>
                                <p:cTn id="127" presetID="27" presetClass="entr" presetSubtype="0" fill="hold" nodeType="clickEffect">
                                  <p:stCondLst>
                                    <p:cond delay="0"/>
                                  </p:stCondLst>
                                  <p:iterate type="lt">
                                    <p:tmPct val="50000"/>
                                  </p:iterate>
                                  <p:childTnLst>
                                    <p:set>
                                      <p:cBhvr>
                                        <p:cTn id="128" dur="1" fill="hold">
                                          <p:stCondLst>
                                            <p:cond delay="0"/>
                                          </p:stCondLst>
                                        </p:cTn>
                                        <p:tgtEl>
                                          <p:spTgt spid="9">
                                            <p:txEl>
                                              <p:pRg st="6" end="6"/>
                                            </p:txEl>
                                          </p:spTgt>
                                        </p:tgtEl>
                                        <p:attrNameLst>
                                          <p:attrName>style.visibility</p:attrName>
                                        </p:attrNameLst>
                                      </p:cBhvr>
                                      <p:to>
                                        <p:strVal val="visible"/>
                                      </p:to>
                                    </p:set>
                                    <p:anim calcmode="discrete" valueType="clr">
                                      <p:cBhvr override="childStyle">
                                        <p:cTn id="129" dur="80"/>
                                        <p:tgtEl>
                                          <p:spTgt spid="9">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0" dur="80"/>
                                        <p:tgtEl>
                                          <p:spTgt spid="9">
                                            <p:txEl>
                                              <p:pRg st="6" end="6"/>
                                            </p:txEl>
                                          </p:spTgt>
                                        </p:tgtEl>
                                        <p:attrNameLst>
                                          <p:attrName>fillcolor</p:attrName>
                                        </p:attrNameLst>
                                      </p:cBhvr>
                                      <p:tavLst>
                                        <p:tav tm="0">
                                          <p:val>
                                            <p:clrVal>
                                              <a:schemeClr val="accent2"/>
                                            </p:clrVal>
                                          </p:val>
                                        </p:tav>
                                        <p:tav tm="50000">
                                          <p:val>
                                            <p:clrVal>
                                              <a:schemeClr val="hlink"/>
                                            </p:clrVal>
                                          </p:val>
                                        </p:tav>
                                      </p:tavLst>
                                    </p:anim>
                                    <p:set>
                                      <p:cBhvr>
                                        <p:cTn id="131" dur="80"/>
                                        <p:tgtEl>
                                          <p:spTgt spid="9">
                                            <p:txEl>
                                              <p:pRg st="6" end="6"/>
                                            </p:txEl>
                                          </p:spTgt>
                                        </p:tgtEl>
                                        <p:attrNameLst>
                                          <p:attrName>fill.type</p:attrName>
                                        </p:attrNameLst>
                                      </p:cBhvr>
                                      <p:to>
                                        <p:strVal val="solid"/>
                                      </p:to>
                                    </p:set>
                                  </p:childTnLst>
                                </p:cTn>
                              </p:par>
                            </p:childTnLst>
                          </p:cTn>
                        </p:par>
                        <p:par>
                          <p:cTn id="132" fill="hold">
                            <p:stCondLst>
                              <p:cond delay="960"/>
                            </p:stCondLst>
                            <p:childTnLst>
                              <p:par>
                                <p:cTn id="133" presetID="27" presetClass="entr" presetSubtype="0" fill="hold" nodeType="afterEffect">
                                  <p:stCondLst>
                                    <p:cond delay="0"/>
                                  </p:stCondLst>
                                  <p:iterate type="lt">
                                    <p:tmPct val="50000"/>
                                  </p:iterate>
                                  <p:childTnLst>
                                    <p:set>
                                      <p:cBhvr>
                                        <p:cTn id="134" dur="1" fill="hold">
                                          <p:stCondLst>
                                            <p:cond delay="0"/>
                                          </p:stCondLst>
                                        </p:cTn>
                                        <p:tgtEl>
                                          <p:spTgt spid="9">
                                            <p:txEl>
                                              <p:pRg st="7" end="7"/>
                                            </p:txEl>
                                          </p:spTgt>
                                        </p:tgtEl>
                                        <p:attrNameLst>
                                          <p:attrName>style.visibility</p:attrName>
                                        </p:attrNameLst>
                                      </p:cBhvr>
                                      <p:to>
                                        <p:strVal val="visible"/>
                                      </p:to>
                                    </p:set>
                                    <p:anim calcmode="discrete" valueType="clr">
                                      <p:cBhvr override="childStyle">
                                        <p:cTn id="135" dur="80"/>
                                        <p:tgtEl>
                                          <p:spTgt spid="9">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6" dur="80"/>
                                        <p:tgtEl>
                                          <p:spTgt spid="9">
                                            <p:txEl>
                                              <p:pRg st="7" end="7"/>
                                            </p:txEl>
                                          </p:spTgt>
                                        </p:tgtEl>
                                        <p:attrNameLst>
                                          <p:attrName>fillcolor</p:attrName>
                                        </p:attrNameLst>
                                      </p:cBhvr>
                                      <p:tavLst>
                                        <p:tav tm="0">
                                          <p:val>
                                            <p:clrVal>
                                              <a:schemeClr val="accent2"/>
                                            </p:clrVal>
                                          </p:val>
                                        </p:tav>
                                        <p:tav tm="50000">
                                          <p:val>
                                            <p:clrVal>
                                              <a:schemeClr val="hlink"/>
                                            </p:clrVal>
                                          </p:val>
                                        </p:tav>
                                      </p:tavLst>
                                    </p:anim>
                                    <p:set>
                                      <p:cBhvr>
                                        <p:cTn id="137" dur="80"/>
                                        <p:tgtEl>
                                          <p:spTgt spid="9">
                                            <p:txEl>
                                              <p:pRg st="7" end="7"/>
                                            </p:txEl>
                                          </p:spTgt>
                                        </p:tgtEl>
                                        <p:attrNameLst>
                                          <p:attrName>fill.type</p:attrName>
                                        </p:attrNameLst>
                                      </p:cBhvr>
                                      <p:to>
                                        <p:strVal val="solid"/>
                                      </p:to>
                                    </p:set>
                                  </p:childTnLst>
                                </p:cTn>
                              </p:par>
                            </p:childTnLst>
                          </p:cTn>
                        </p:par>
                        <p:par>
                          <p:cTn id="138" fill="hold">
                            <p:stCondLst>
                              <p:cond delay="2000"/>
                            </p:stCondLst>
                            <p:childTnLst>
                              <p:par>
                                <p:cTn id="139" presetID="27" presetClass="entr" presetSubtype="0" fill="hold" nodeType="afterEffect">
                                  <p:stCondLst>
                                    <p:cond delay="0"/>
                                  </p:stCondLst>
                                  <p:iterate type="lt">
                                    <p:tmPct val="50000"/>
                                  </p:iterate>
                                  <p:childTnLst>
                                    <p:set>
                                      <p:cBhvr>
                                        <p:cTn id="140" dur="1" fill="hold">
                                          <p:stCondLst>
                                            <p:cond delay="0"/>
                                          </p:stCondLst>
                                        </p:cTn>
                                        <p:tgtEl>
                                          <p:spTgt spid="9">
                                            <p:txEl>
                                              <p:pRg st="8" end="8"/>
                                            </p:txEl>
                                          </p:spTgt>
                                        </p:tgtEl>
                                        <p:attrNameLst>
                                          <p:attrName>style.visibility</p:attrName>
                                        </p:attrNameLst>
                                      </p:cBhvr>
                                      <p:to>
                                        <p:strVal val="visible"/>
                                      </p:to>
                                    </p:set>
                                    <p:anim calcmode="discrete" valueType="clr">
                                      <p:cBhvr override="childStyle">
                                        <p:cTn id="141" dur="80"/>
                                        <p:tgtEl>
                                          <p:spTgt spid="9">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2" dur="80"/>
                                        <p:tgtEl>
                                          <p:spTgt spid="9">
                                            <p:txEl>
                                              <p:pRg st="8" end="8"/>
                                            </p:txEl>
                                          </p:spTgt>
                                        </p:tgtEl>
                                        <p:attrNameLst>
                                          <p:attrName>fillcolor</p:attrName>
                                        </p:attrNameLst>
                                      </p:cBhvr>
                                      <p:tavLst>
                                        <p:tav tm="0">
                                          <p:val>
                                            <p:clrVal>
                                              <a:schemeClr val="accent2"/>
                                            </p:clrVal>
                                          </p:val>
                                        </p:tav>
                                        <p:tav tm="50000">
                                          <p:val>
                                            <p:clrVal>
                                              <a:schemeClr val="hlink"/>
                                            </p:clrVal>
                                          </p:val>
                                        </p:tav>
                                      </p:tavLst>
                                    </p:anim>
                                    <p:set>
                                      <p:cBhvr>
                                        <p:cTn id="143" dur="80"/>
                                        <p:tgtEl>
                                          <p:spTgt spid="9">
                                            <p:txEl>
                                              <p:pRg st="8" end="8"/>
                                            </p:txEl>
                                          </p:spTgt>
                                        </p:tgtEl>
                                        <p:attrNameLst>
                                          <p:attrName>fill.type</p:attrName>
                                        </p:attrNameLst>
                                      </p:cBhvr>
                                      <p:to>
                                        <p:strVal val="solid"/>
                                      </p:to>
                                    </p:set>
                                  </p:childTnLst>
                                </p:cTn>
                              </p:par>
                            </p:childTnLst>
                          </p:cTn>
                        </p:par>
                        <p:par>
                          <p:cTn id="144" fill="hold">
                            <p:stCondLst>
                              <p:cond delay="3080"/>
                            </p:stCondLst>
                            <p:childTnLst>
                              <p:par>
                                <p:cTn id="145" presetID="27" presetClass="entr" presetSubtype="0" fill="hold" nodeType="afterEffect">
                                  <p:stCondLst>
                                    <p:cond delay="0"/>
                                  </p:stCondLst>
                                  <p:iterate type="lt">
                                    <p:tmPct val="50000"/>
                                  </p:iterate>
                                  <p:childTnLst>
                                    <p:set>
                                      <p:cBhvr>
                                        <p:cTn id="146" dur="1" fill="hold">
                                          <p:stCondLst>
                                            <p:cond delay="0"/>
                                          </p:stCondLst>
                                        </p:cTn>
                                        <p:tgtEl>
                                          <p:spTgt spid="9">
                                            <p:txEl>
                                              <p:pRg st="9" end="9"/>
                                            </p:txEl>
                                          </p:spTgt>
                                        </p:tgtEl>
                                        <p:attrNameLst>
                                          <p:attrName>style.visibility</p:attrName>
                                        </p:attrNameLst>
                                      </p:cBhvr>
                                      <p:to>
                                        <p:strVal val="visible"/>
                                      </p:to>
                                    </p:set>
                                    <p:anim calcmode="discrete" valueType="clr">
                                      <p:cBhvr override="childStyle">
                                        <p:cTn id="147" dur="80"/>
                                        <p:tgtEl>
                                          <p:spTgt spid="9">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8" dur="80"/>
                                        <p:tgtEl>
                                          <p:spTgt spid="9">
                                            <p:txEl>
                                              <p:pRg st="9" end="9"/>
                                            </p:txEl>
                                          </p:spTgt>
                                        </p:tgtEl>
                                        <p:attrNameLst>
                                          <p:attrName>fillcolor</p:attrName>
                                        </p:attrNameLst>
                                      </p:cBhvr>
                                      <p:tavLst>
                                        <p:tav tm="0">
                                          <p:val>
                                            <p:clrVal>
                                              <a:schemeClr val="accent2"/>
                                            </p:clrVal>
                                          </p:val>
                                        </p:tav>
                                        <p:tav tm="50000">
                                          <p:val>
                                            <p:clrVal>
                                              <a:schemeClr val="hlink"/>
                                            </p:clrVal>
                                          </p:val>
                                        </p:tav>
                                      </p:tavLst>
                                    </p:anim>
                                    <p:set>
                                      <p:cBhvr>
                                        <p:cTn id="149" dur="80"/>
                                        <p:tgtEl>
                                          <p:spTgt spid="9">
                                            <p:txEl>
                                              <p:pRg st="9" end="9"/>
                                            </p:txEl>
                                          </p:spTgt>
                                        </p:tgtEl>
                                        <p:attrNameLst>
                                          <p:attrName>fill.type</p:attrName>
                                        </p:attrNameLst>
                                      </p:cBhvr>
                                      <p:to>
                                        <p:strVal val="solid"/>
                                      </p:to>
                                    </p:set>
                                  </p:childTnLst>
                                </p:cTn>
                              </p:par>
                            </p:childTnLst>
                          </p:cTn>
                        </p:par>
                        <p:par>
                          <p:cTn id="150" fill="hold">
                            <p:stCondLst>
                              <p:cond delay="3520"/>
                            </p:stCondLst>
                            <p:childTnLst>
                              <p:par>
                                <p:cTn id="151" presetID="3" presetClass="entr" presetSubtype="10" fill="hold" nodeType="after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blinds(horizontal)">
                                      <p:cBhvr>
                                        <p:cTn id="1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scc12\Desktop\パワーポイント\bunbougu_kokuban.png"/>
          <p:cNvPicPr>
            <a:picLocks noChangeAspect="1" noChangeArrowheads="1"/>
          </p:cNvPicPr>
          <p:nvPr/>
        </p:nvPicPr>
        <p:blipFill>
          <a:blip r:embed="rId2" cstate="print"/>
          <a:srcRect/>
          <a:stretch>
            <a:fillRect/>
          </a:stretch>
        </p:blipFill>
        <p:spPr bwMode="auto">
          <a:xfrm>
            <a:off x="-252536" y="0"/>
            <a:ext cx="9577064" cy="7173415"/>
          </a:xfrm>
          <a:prstGeom prst="rect">
            <a:avLst/>
          </a:prstGeom>
          <a:noFill/>
        </p:spPr>
      </p:pic>
      <p:grpSp>
        <p:nvGrpSpPr>
          <p:cNvPr id="2" name="グループ化 10"/>
          <p:cNvGrpSpPr/>
          <p:nvPr/>
        </p:nvGrpSpPr>
        <p:grpSpPr>
          <a:xfrm>
            <a:off x="8604448" y="6499341"/>
            <a:ext cx="539552" cy="458051"/>
            <a:chOff x="1314540" y="2636912"/>
            <a:chExt cx="881196" cy="748089"/>
          </a:xfrm>
        </p:grpSpPr>
        <p:pic>
          <p:nvPicPr>
            <p:cNvPr id="12" name="Picture 2" descr="C:\Users\scc12\Desktop\パワーポイント\computer_mouse.png"/>
            <p:cNvPicPr>
              <a:picLocks noChangeAspect="1" noChangeArrowheads="1"/>
            </p:cNvPicPr>
            <p:nvPr/>
          </p:nvPicPr>
          <p:blipFill>
            <a:blip r:embed="rId3" cstate="print"/>
            <a:srcRect/>
            <a:stretch>
              <a:fillRect/>
            </a:stretch>
          </p:blipFill>
          <p:spPr bwMode="auto">
            <a:xfrm>
              <a:off x="1331640" y="2636912"/>
              <a:ext cx="713806" cy="601381"/>
            </a:xfrm>
            <a:prstGeom prst="rect">
              <a:avLst/>
            </a:prstGeom>
            <a:noFill/>
          </p:spPr>
        </p:pic>
        <p:sp>
          <p:nvSpPr>
            <p:cNvPr id="15" name="テキスト ボックス 14"/>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sp>
        <p:nvSpPr>
          <p:cNvPr id="11" name="正方形/長方形 10"/>
          <p:cNvSpPr/>
          <p:nvPr/>
        </p:nvSpPr>
        <p:spPr>
          <a:xfrm>
            <a:off x="5472608" y="4725144"/>
            <a:ext cx="4572000" cy="923330"/>
          </a:xfrm>
          <a:prstGeom prst="rect">
            <a:avLst/>
          </a:prstGeom>
        </p:spPr>
        <p:txBody>
          <a:bodyPr>
            <a:spAutoFit/>
          </a:bodyPr>
          <a:lstStyle/>
          <a:p>
            <a:r>
              <a:rPr lang="ja-JP" altLang="ja-JP" smtClean="0">
                <a:solidFill>
                  <a:schemeClr val="bg1"/>
                </a:solidFill>
              </a:rPr>
              <a:t>編集協力</a:t>
            </a:r>
            <a:endParaRPr lang="en-US" altLang="ja-JP" smtClean="0">
              <a:solidFill>
                <a:schemeClr val="bg1"/>
              </a:solidFill>
            </a:endParaRPr>
          </a:p>
          <a:p>
            <a:r>
              <a:rPr lang="ja-JP" altLang="ja-JP" smtClean="0">
                <a:solidFill>
                  <a:schemeClr val="bg1"/>
                </a:solidFill>
              </a:rPr>
              <a:t>国仲夏美（琉球大学附属小学校）</a:t>
            </a:r>
          </a:p>
          <a:p>
            <a:r>
              <a:rPr lang="ja-JP" altLang="ja-JP" smtClean="0">
                <a:solidFill>
                  <a:schemeClr val="bg1"/>
                </a:solidFill>
              </a:rPr>
              <a:t>下里樹理（琉球大学附属小学校）</a:t>
            </a:r>
            <a:endParaRPr lang="ja-JP" altLang="ja-JP">
              <a:solidFill>
                <a:schemeClr val="bg1"/>
              </a:solidFill>
            </a:endParaRPr>
          </a:p>
        </p:txBody>
      </p:sp>
      <p:sp>
        <p:nvSpPr>
          <p:cNvPr id="7" name="正方形/長方形 6"/>
          <p:cNvSpPr/>
          <p:nvPr/>
        </p:nvSpPr>
        <p:spPr>
          <a:xfrm>
            <a:off x="1475656" y="1718226"/>
            <a:ext cx="6480720" cy="2646878"/>
          </a:xfrm>
          <a:prstGeom prst="rect">
            <a:avLst/>
          </a:prstGeom>
        </p:spPr>
        <p:txBody>
          <a:bodyPr wrap="square">
            <a:spAutoFit/>
          </a:bodyPr>
          <a:lstStyle/>
          <a:p>
            <a:r>
              <a:rPr lang="ja-JP" altLang="en-US" sz="16600" smtClean="0">
                <a:solidFill>
                  <a:schemeClr val="bg1"/>
                </a:solidFill>
              </a:rPr>
              <a:t>おわり</a:t>
            </a:r>
            <a:endParaRPr lang="ja-JP" altLang="ja-JP" sz="166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noGrp="1"/>
          </p:cNvSpPr>
          <p:nvPr>
            <p:ph type="title"/>
          </p:nvPr>
        </p:nvSpPr>
        <p:spPr>
          <a:xfrm>
            <a:off x="457200" y="197768"/>
            <a:ext cx="8229600" cy="1215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3600" b="0" i="0" u="none" strike="noStrike" kern="1200" cap="none" spc="0" normalizeH="0" baseline="0" noProof="0" smtClean="0">
                <a:ln>
                  <a:noFill/>
                </a:ln>
                <a:solidFill>
                  <a:schemeClr val="bg1"/>
                </a:solidFill>
                <a:effectLst/>
                <a:uLnTx/>
                <a:uFillTx/>
                <a:latin typeface="HGS創英角ﾎﾟｯﾌﾟ体" pitchFamily="50" charset="-128"/>
                <a:ea typeface="HGS創英角ﾎﾟｯﾌﾟ体" pitchFamily="50" charset="-128"/>
              </a:rPr>
              <a:t>3-5</a:t>
            </a:r>
            <a:r>
              <a:rPr kumimoji="1" lang="ja-JP" altLang="en-US" sz="3600" b="0" i="0" u="none" strike="noStrike" kern="1200" cap="none" spc="0" normalizeH="0" baseline="0" noProof="0" smtClean="0">
                <a:ln>
                  <a:noFill/>
                </a:ln>
                <a:solidFill>
                  <a:schemeClr val="bg1"/>
                </a:solidFill>
                <a:effectLst/>
                <a:uLnTx/>
                <a:uFillTx/>
                <a:latin typeface="HGS創英角ﾎﾟｯﾌﾟ体" pitchFamily="50" charset="-128"/>
                <a:ea typeface="HGS創英角ﾎﾟｯﾌﾟ体" pitchFamily="50" charset="-128"/>
              </a:rPr>
              <a:t>・「消費期限」と</a:t>
            </a:r>
            <a:r>
              <a:rPr kumimoji="1" lang="en-US" altLang="ja-JP" sz="3600" b="0" i="0" u="none" strike="noStrike" kern="1200" cap="none" spc="0" normalizeH="0" baseline="0" noProof="0" smtClean="0">
                <a:ln>
                  <a:noFill/>
                </a:ln>
                <a:solidFill>
                  <a:schemeClr val="bg1"/>
                </a:solidFill>
                <a:effectLst/>
                <a:uLnTx/>
                <a:uFillTx/>
                <a:latin typeface="HGS創英角ﾎﾟｯﾌﾟ体" pitchFamily="50" charset="-128"/>
                <a:ea typeface="HGS創英角ﾎﾟｯﾌﾟ体" pitchFamily="50" charset="-128"/>
              </a:rPr>
              <a:t/>
            </a:r>
            <a:br>
              <a:rPr kumimoji="1" lang="en-US" altLang="ja-JP" sz="3600" b="0" i="0" u="none" strike="noStrike" kern="1200" cap="none" spc="0" normalizeH="0" baseline="0" noProof="0" smtClean="0">
                <a:ln>
                  <a:noFill/>
                </a:ln>
                <a:solidFill>
                  <a:schemeClr val="bg1"/>
                </a:solidFill>
                <a:effectLst/>
                <a:uLnTx/>
                <a:uFillTx/>
                <a:latin typeface="HGS創英角ﾎﾟｯﾌﾟ体" pitchFamily="50" charset="-128"/>
                <a:ea typeface="HGS創英角ﾎﾟｯﾌﾟ体" pitchFamily="50" charset="-128"/>
              </a:rPr>
            </a:br>
            <a:r>
              <a:rPr kumimoji="1" lang="ja-JP" altLang="en-US" sz="3600" b="0" i="0" u="none" strike="noStrike" kern="1200" cap="none" spc="0" normalizeH="0" baseline="0" noProof="0" smtClean="0">
                <a:ln>
                  <a:noFill/>
                </a:ln>
                <a:solidFill>
                  <a:schemeClr val="bg1"/>
                </a:solidFill>
                <a:effectLst/>
                <a:uLnTx/>
                <a:uFillTx/>
                <a:latin typeface="HGS創英角ﾎﾟｯﾌﾟ体" pitchFamily="50" charset="-128"/>
                <a:ea typeface="HGS創英角ﾎﾟｯﾌﾟ体" pitchFamily="50" charset="-128"/>
              </a:rPr>
              <a:t>　　　「</a:t>
            </a:r>
            <a:r>
              <a:rPr lang="ja-JP" altLang="en-US" sz="3600" smtClean="0">
                <a:solidFill>
                  <a:schemeClr val="bg1"/>
                </a:solidFill>
                <a:latin typeface="HGS創英角ﾎﾟｯﾌﾟ体" pitchFamily="50" charset="-128"/>
                <a:ea typeface="HGS創英角ﾎﾟｯﾌﾟ体" pitchFamily="50" charset="-128"/>
              </a:rPr>
              <a:t>賞味期限」のちがいって？</a:t>
            </a:r>
            <a:endParaRPr kumimoji="1" lang="ja-JP" altLang="en-US" sz="3600" b="0" i="0" u="none" strike="noStrike" kern="1200" cap="none" spc="0" normalizeH="0" baseline="0" noProof="0">
              <a:ln>
                <a:noFill/>
              </a:ln>
              <a:solidFill>
                <a:schemeClr val="bg1"/>
              </a:solidFill>
              <a:effectLst/>
              <a:uLnTx/>
              <a:uFillTx/>
              <a:latin typeface="HGS創英角ﾎﾟｯﾌﾟ体" pitchFamily="50" charset="-128"/>
              <a:ea typeface="HGS創英角ﾎﾟｯﾌﾟ体" pitchFamily="50" charset="-128"/>
            </a:endParaRPr>
          </a:p>
        </p:txBody>
      </p:sp>
      <p:sp>
        <p:nvSpPr>
          <p:cNvPr id="5" name="角丸四角形 4"/>
          <p:cNvSpPr/>
          <p:nvPr/>
        </p:nvSpPr>
        <p:spPr>
          <a:xfrm>
            <a:off x="395536" y="1700808"/>
            <a:ext cx="8352928" cy="46805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 name="角丸四角形 5"/>
          <p:cNvSpPr/>
          <p:nvPr/>
        </p:nvSpPr>
        <p:spPr>
          <a:xfrm>
            <a:off x="683568" y="1844824"/>
            <a:ext cx="7776864" cy="21602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角丸四角形 6"/>
          <p:cNvSpPr/>
          <p:nvPr/>
        </p:nvSpPr>
        <p:spPr>
          <a:xfrm>
            <a:off x="683568" y="4149080"/>
            <a:ext cx="7776864" cy="21602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049" name="Picture 1" descr="C:\Users\scc12\Desktop\パワーポイント\dish.png"/>
          <p:cNvPicPr>
            <a:picLocks noChangeAspect="1" noChangeArrowheads="1"/>
          </p:cNvPicPr>
          <p:nvPr/>
        </p:nvPicPr>
        <p:blipFill>
          <a:blip r:embed="rId2" cstate="print"/>
          <a:srcRect/>
          <a:stretch>
            <a:fillRect/>
          </a:stretch>
        </p:blipFill>
        <p:spPr bwMode="auto">
          <a:xfrm>
            <a:off x="683568" y="2401638"/>
            <a:ext cx="2016224" cy="1243386"/>
          </a:xfrm>
          <a:prstGeom prst="rect">
            <a:avLst/>
          </a:prstGeom>
          <a:noFill/>
        </p:spPr>
      </p:pic>
      <p:pic>
        <p:nvPicPr>
          <p:cNvPr id="12" name="Picture 1" descr="C:\Users\scc12\Desktop\パワーポイント\dish.png"/>
          <p:cNvPicPr>
            <a:picLocks noChangeAspect="1" noChangeArrowheads="1"/>
          </p:cNvPicPr>
          <p:nvPr/>
        </p:nvPicPr>
        <p:blipFill>
          <a:blip r:embed="rId2" cstate="print"/>
          <a:srcRect/>
          <a:stretch>
            <a:fillRect/>
          </a:stretch>
        </p:blipFill>
        <p:spPr bwMode="auto">
          <a:xfrm>
            <a:off x="683568" y="4561878"/>
            <a:ext cx="2016224" cy="1243386"/>
          </a:xfrm>
          <a:prstGeom prst="rect">
            <a:avLst/>
          </a:prstGeom>
          <a:noFill/>
        </p:spPr>
      </p:pic>
      <p:sp>
        <p:nvSpPr>
          <p:cNvPr id="8" name="テキスト ボックス 7"/>
          <p:cNvSpPr txBox="1"/>
          <p:nvPr/>
        </p:nvSpPr>
        <p:spPr>
          <a:xfrm>
            <a:off x="846527" y="2742514"/>
            <a:ext cx="1781257" cy="523220"/>
          </a:xfrm>
          <a:prstGeom prst="rect">
            <a:avLst/>
          </a:prstGeom>
          <a:noFill/>
        </p:spPr>
        <p:txBody>
          <a:bodyPr wrap="none" rtlCol="0">
            <a:spAutoFit/>
          </a:bodyPr>
          <a:lstStyle/>
          <a:p>
            <a:r>
              <a:rPr lang="ja-JP" altLang="en-US" sz="2800" b="1" spc="300" smtClean="0">
                <a:ln w="11430" cmpd="sng">
                  <a:noFill/>
                  <a:prstDash val="solid"/>
                  <a:miter lim="800000"/>
                </a:ln>
                <a:solidFill>
                  <a:schemeClr val="tx2"/>
                </a:solidFill>
                <a:effectLst>
                  <a:glow rad="45500">
                    <a:schemeClr val="accent1">
                      <a:satMod val="220000"/>
                      <a:alpha val="35000"/>
                    </a:schemeClr>
                  </a:glow>
                </a:effectLst>
              </a:rPr>
              <a:t>消費期限</a:t>
            </a:r>
          </a:p>
        </p:txBody>
      </p:sp>
      <p:sp>
        <p:nvSpPr>
          <p:cNvPr id="9" name="テキスト ボックス 8"/>
          <p:cNvSpPr txBox="1"/>
          <p:nvPr/>
        </p:nvSpPr>
        <p:spPr>
          <a:xfrm>
            <a:off x="902759" y="4902754"/>
            <a:ext cx="1653017" cy="52322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ja-JP" altLang="en-US" sz="2800" b="1" spc="50" smtClean="0">
                <a:ln w="11430">
                  <a:noFill/>
                </a:ln>
                <a:solidFill>
                  <a:srgbClr val="FF0000"/>
                </a:solidFill>
              </a:rPr>
              <a:t>賞味期限</a:t>
            </a:r>
          </a:p>
        </p:txBody>
      </p:sp>
      <p:sp>
        <p:nvSpPr>
          <p:cNvPr id="13" name="テキスト ボックス 12"/>
          <p:cNvSpPr txBox="1"/>
          <p:nvPr/>
        </p:nvSpPr>
        <p:spPr>
          <a:xfrm>
            <a:off x="2699792" y="2348880"/>
            <a:ext cx="3089307" cy="1200329"/>
          </a:xfrm>
          <a:prstGeom prst="rect">
            <a:avLst/>
          </a:prstGeom>
          <a:noFill/>
        </p:spPr>
        <p:txBody>
          <a:bodyPr wrap="none" rtlCol="0">
            <a:spAutoFit/>
          </a:bodyPr>
          <a:lstStyle/>
          <a:p>
            <a:r>
              <a:rPr kumimoji="1" lang="ja-JP" altLang="en-US" smtClean="0">
                <a:latin typeface="HGPｺﾞｼｯｸE" pitchFamily="50" charset="-128"/>
                <a:ea typeface="HGPｺﾞｼｯｸE" pitchFamily="50" charset="-128"/>
              </a:rPr>
              <a:t>品質が短期間に変化しやすい</a:t>
            </a:r>
            <a:endParaRPr kumimoji="1"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食品</a:t>
            </a:r>
            <a:r>
              <a:rPr lang="ja-JP" altLang="en-US" smtClean="0">
                <a:latin typeface="HGPｺﾞｼｯｸE" pitchFamily="50" charset="-128"/>
                <a:ea typeface="HGPｺﾞｼｯｸE" pitchFamily="50" charset="-128"/>
              </a:rPr>
              <a:t>につけられている期限。</a:t>
            </a:r>
            <a:endParaRPr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必ず期限</a:t>
            </a:r>
            <a:r>
              <a:rPr kumimoji="1" lang="ja-JP" altLang="en-US" smtClean="0">
                <a:latin typeface="HGPｺﾞｼｯｸE" pitchFamily="50" charset="-128"/>
                <a:ea typeface="HGPｺﾞｼｯｸE" pitchFamily="50" charset="-128"/>
              </a:rPr>
              <a:t>内に消費する</a:t>
            </a:r>
            <a:endParaRPr kumimoji="1"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必要があります。</a:t>
            </a:r>
            <a:endParaRPr kumimoji="1" lang="ja-JP" altLang="en-US">
              <a:latin typeface="HGPｺﾞｼｯｸE" pitchFamily="50" charset="-128"/>
              <a:ea typeface="HGPｺﾞｼｯｸE" pitchFamily="50" charset="-128"/>
            </a:endParaRPr>
          </a:p>
        </p:txBody>
      </p:sp>
      <p:sp>
        <p:nvSpPr>
          <p:cNvPr id="14" name="テキスト ボックス 13"/>
          <p:cNvSpPr txBox="1"/>
          <p:nvPr/>
        </p:nvSpPr>
        <p:spPr>
          <a:xfrm>
            <a:off x="2771800" y="4437112"/>
            <a:ext cx="2736647" cy="1477328"/>
          </a:xfrm>
          <a:prstGeom prst="rect">
            <a:avLst/>
          </a:prstGeom>
          <a:noFill/>
        </p:spPr>
        <p:txBody>
          <a:bodyPr wrap="none" rtlCol="0">
            <a:spAutoFit/>
          </a:bodyPr>
          <a:lstStyle/>
          <a:p>
            <a:r>
              <a:rPr kumimoji="1" lang="ja-JP" altLang="en-US" smtClean="0">
                <a:latin typeface="HGPｺﾞｼｯｸE" pitchFamily="50" charset="-128"/>
                <a:ea typeface="HGPｺﾞｼｯｸE" pitchFamily="50" charset="-128"/>
              </a:rPr>
              <a:t>品質がたもたれ</a:t>
            </a:r>
            <a:r>
              <a:rPr lang="ja-JP" altLang="en-US" smtClean="0">
                <a:latin typeface="HGPｺﾞｼｯｸE" pitchFamily="50" charset="-128"/>
                <a:ea typeface="HGPｺﾞｼｯｸE" pitchFamily="50" charset="-128"/>
              </a:rPr>
              <a:t>、おいしく</a:t>
            </a:r>
            <a:endParaRPr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食べられる期限。</a:t>
            </a:r>
            <a:endParaRPr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期限を過ぎてもすぐに</a:t>
            </a:r>
            <a:endParaRPr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「食べられなくなる」</a:t>
            </a:r>
            <a:endParaRPr kumimoji="1"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ということ</a:t>
            </a:r>
            <a:r>
              <a:rPr lang="ja-JP" altLang="en-US" smtClean="0">
                <a:latin typeface="HGPｺﾞｼｯｸE" pitchFamily="50" charset="-128"/>
                <a:ea typeface="HGPｺﾞｼｯｸE" pitchFamily="50" charset="-128"/>
              </a:rPr>
              <a:t>ではありません。</a:t>
            </a:r>
            <a:endParaRPr kumimoji="1" lang="en-US" altLang="ja-JP" smtClean="0">
              <a:latin typeface="HGPｺﾞｼｯｸE" pitchFamily="50" charset="-128"/>
              <a:ea typeface="HGPｺﾞｼｯｸE" pitchFamily="50" charset="-128"/>
            </a:endParaRPr>
          </a:p>
        </p:txBody>
      </p:sp>
      <p:sp>
        <p:nvSpPr>
          <p:cNvPr id="15" name="角丸四角形 14"/>
          <p:cNvSpPr/>
          <p:nvPr/>
        </p:nvSpPr>
        <p:spPr>
          <a:xfrm>
            <a:off x="6012160" y="1988840"/>
            <a:ext cx="2448272" cy="1872208"/>
          </a:xfrm>
          <a:prstGeom prst="roundRect">
            <a:avLst/>
          </a:prstGeom>
          <a:solidFill>
            <a:schemeClr val="accent5">
              <a:lumMod val="20000"/>
              <a:lumOff val="8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b="1" smtClean="0">
                <a:ln w="12700">
                  <a:noFill/>
                  <a:prstDash val="solid"/>
                </a:ln>
                <a:solidFill>
                  <a:schemeClr val="tx1"/>
                </a:solidFill>
              </a:rPr>
              <a:t>表示されている食品</a:t>
            </a:r>
            <a:endParaRPr kumimoji="1" lang="en-US" altLang="ja-JP" b="1" smtClean="0">
              <a:ln w="12700">
                <a:noFill/>
                <a:prstDash val="solid"/>
              </a:ln>
              <a:solidFill>
                <a:schemeClr val="tx1"/>
              </a:solidFill>
            </a:endParaRPr>
          </a:p>
          <a:p>
            <a:pPr algn="ctr"/>
            <a:r>
              <a:rPr lang="ja-JP" altLang="en-US" sz="1600" b="1" smtClean="0">
                <a:ln w="17780" cmpd="sng">
                  <a:noFill/>
                  <a:prstDash val="solid"/>
                  <a:miter lim="800000"/>
                </a:ln>
                <a:solidFill>
                  <a:schemeClr val="tx1"/>
                </a:solidFill>
              </a:rPr>
              <a:t>弁当、調理パン</a:t>
            </a:r>
            <a:endParaRPr lang="en-US" altLang="ja-JP" sz="1600" b="1" smtClean="0">
              <a:ln w="17780" cmpd="sng">
                <a:noFill/>
                <a:prstDash val="solid"/>
                <a:miter lim="800000"/>
              </a:ln>
              <a:solidFill>
                <a:schemeClr val="tx1"/>
              </a:solidFill>
            </a:endParaRPr>
          </a:p>
          <a:p>
            <a:pPr algn="ctr"/>
            <a:r>
              <a:rPr lang="ja-JP" altLang="en-US" sz="1600" b="1" smtClean="0">
                <a:ln w="17780" cmpd="sng">
                  <a:noFill/>
                  <a:prstDash val="solid"/>
                  <a:miter lim="800000"/>
                </a:ln>
                <a:solidFill>
                  <a:schemeClr val="tx1"/>
                </a:solidFill>
              </a:rPr>
              <a:t>生めん</a:t>
            </a:r>
            <a:r>
              <a:rPr kumimoji="1" lang="ja-JP" altLang="en-US" sz="1600" b="1" smtClean="0">
                <a:ln w="17780" cmpd="sng">
                  <a:noFill/>
                  <a:prstDash val="solid"/>
                  <a:miter lim="800000"/>
                </a:ln>
                <a:solidFill>
                  <a:schemeClr val="tx1"/>
                </a:solidFill>
              </a:rPr>
              <a:t>うざい、生菓子類</a:t>
            </a:r>
            <a:endParaRPr kumimoji="1" lang="en-US" altLang="ja-JP" sz="1600" b="1" smtClean="0">
              <a:ln w="17780" cmpd="sng">
                <a:noFill/>
                <a:prstDash val="solid"/>
                <a:miter lim="800000"/>
              </a:ln>
              <a:solidFill>
                <a:schemeClr val="tx1"/>
              </a:solidFill>
            </a:endParaRPr>
          </a:p>
          <a:p>
            <a:pPr algn="ctr"/>
            <a:r>
              <a:rPr lang="ja-JP" altLang="en-US" sz="1600" b="1" smtClean="0">
                <a:ln w="17780" cmpd="sng">
                  <a:noFill/>
                  <a:prstDash val="solid"/>
                  <a:miter lim="800000"/>
                </a:ln>
                <a:solidFill>
                  <a:schemeClr val="tx1"/>
                </a:solidFill>
              </a:rPr>
              <a:t>食肉、　など</a:t>
            </a:r>
            <a:endParaRPr lang="en-US" altLang="ja-JP" sz="1400" b="1" smtClean="0">
              <a:ln w="17780" cmpd="sng">
                <a:noFill/>
                <a:prstDash val="solid"/>
                <a:miter lim="800000"/>
              </a:ln>
              <a:solidFill>
                <a:schemeClr val="tx1"/>
              </a:solidFill>
            </a:endParaRPr>
          </a:p>
          <a:p>
            <a:pPr algn="ctr"/>
            <a:endParaRPr kumimoji="1" lang="en-US" altLang="ja-JP" sz="1400" b="1" smtClean="0">
              <a:ln w="17780" cmpd="sng">
                <a:noFill/>
                <a:prstDash val="solid"/>
                <a:miter lim="800000"/>
              </a:ln>
              <a:solidFill>
                <a:schemeClr val="tx1"/>
              </a:solidFill>
            </a:endParaRPr>
          </a:p>
          <a:p>
            <a:pPr algn="ctr"/>
            <a:endParaRPr kumimoji="1" lang="ja-JP" altLang="en-US" sz="1400" b="1">
              <a:ln w="17780" cmpd="sng">
                <a:noFill/>
                <a:prstDash val="solid"/>
                <a:miter lim="800000"/>
              </a:ln>
              <a:solidFill>
                <a:schemeClr val="tx1"/>
              </a:solidFill>
            </a:endParaRPr>
          </a:p>
        </p:txBody>
      </p:sp>
      <p:sp>
        <p:nvSpPr>
          <p:cNvPr id="17" name="角丸四角形 16"/>
          <p:cNvSpPr/>
          <p:nvPr/>
        </p:nvSpPr>
        <p:spPr>
          <a:xfrm>
            <a:off x="5940152" y="4293096"/>
            <a:ext cx="2448272" cy="1944216"/>
          </a:xfrm>
          <a:prstGeom prst="roundRect">
            <a:avLst/>
          </a:prstGeom>
          <a:solidFill>
            <a:schemeClr val="accent2">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ja-JP" altLang="en-US" b="1" spc="50" smtClean="0">
                <a:ln w="11430">
                  <a:noFill/>
                </a:ln>
                <a:solidFill>
                  <a:schemeClr val="tx1"/>
                </a:solidFill>
              </a:rPr>
              <a:t>表示されている食品</a:t>
            </a:r>
            <a:endParaRPr kumimoji="1" lang="en-US" altLang="ja-JP" b="1" spc="50" smtClean="0">
              <a:ln w="11430">
                <a:noFill/>
              </a:ln>
              <a:solidFill>
                <a:schemeClr val="tx1"/>
              </a:solidFill>
            </a:endParaRPr>
          </a:p>
          <a:p>
            <a:pPr algn="ctr"/>
            <a:r>
              <a:rPr lang="ja-JP" altLang="en-US" sz="1600" b="1" smtClean="0">
                <a:ln w="17780" cmpd="sng">
                  <a:noFill/>
                  <a:prstDash val="solid"/>
                  <a:miter lim="800000"/>
                </a:ln>
                <a:solidFill>
                  <a:schemeClr val="tx1"/>
                </a:solidFill>
              </a:rPr>
              <a:t>スナック菓子</a:t>
            </a:r>
            <a:endParaRPr lang="en-US" altLang="ja-JP" sz="1600" b="1" smtClean="0">
              <a:ln w="17780" cmpd="sng">
                <a:noFill/>
                <a:prstDash val="solid"/>
                <a:miter lim="800000"/>
              </a:ln>
              <a:solidFill>
                <a:schemeClr val="tx1"/>
              </a:solidFill>
            </a:endParaRPr>
          </a:p>
          <a:p>
            <a:pPr algn="ctr"/>
            <a:r>
              <a:rPr lang="ja-JP" altLang="en-US" sz="1600" b="1" smtClean="0">
                <a:ln w="17780" cmpd="sng">
                  <a:noFill/>
                  <a:prstDash val="solid"/>
                  <a:miter lim="800000"/>
                </a:ln>
                <a:solidFill>
                  <a:schemeClr val="tx1"/>
                </a:solidFill>
              </a:rPr>
              <a:t>即席めん類</a:t>
            </a:r>
            <a:endParaRPr lang="en-US" altLang="ja-JP" sz="1600" b="1" smtClean="0">
              <a:ln w="17780" cmpd="sng">
                <a:noFill/>
                <a:prstDash val="solid"/>
                <a:miter lim="800000"/>
              </a:ln>
              <a:solidFill>
                <a:schemeClr val="tx1"/>
              </a:solidFill>
            </a:endParaRPr>
          </a:p>
          <a:p>
            <a:pPr algn="ctr"/>
            <a:r>
              <a:rPr lang="ja-JP" altLang="en-US" sz="1600" b="1" smtClean="0">
                <a:ln w="17780" cmpd="sng">
                  <a:noFill/>
                  <a:prstDash val="solid"/>
                  <a:miter lim="800000"/>
                </a:ln>
                <a:solidFill>
                  <a:schemeClr val="tx1"/>
                </a:solidFill>
              </a:rPr>
              <a:t>かんづめ　など　　</a:t>
            </a:r>
            <a:endParaRPr lang="en-US" altLang="ja-JP" sz="1600" b="1" smtClean="0">
              <a:ln w="17780" cmpd="sng">
                <a:noFill/>
                <a:prstDash val="solid"/>
                <a:miter lim="800000"/>
              </a:ln>
              <a:solidFill>
                <a:schemeClr val="tx1"/>
              </a:solidFill>
            </a:endParaRPr>
          </a:p>
          <a:p>
            <a:pPr algn="ctr"/>
            <a:endParaRPr lang="en-US" altLang="ja-JP" sz="1400" b="1" smtClean="0">
              <a:ln w="17780" cmpd="sng">
                <a:noFill/>
                <a:prstDash val="solid"/>
                <a:miter lim="800000"/>
              </a:ln>
              <a:solidFill>
                <a:schemeClr val="tx1"/>
              </a:solidFill>
            </a:endParaRPr>
          </a:p>
          <a:p>
            <a:pPr algn="ctr"/>
            <a:endParaRPr lang="ja-JP" altLang="en-US" sz="1400" b="1">
              <a:ln w="17780" cmpd="sng">
                <a:noFill/>
                <a:prstDash val="solid"/>
                <a:miter lim="800000"/>
              </a:ln>
              <a:solidFill>
                <a:schemeClr val="tx1"/>
              </a:solidFill>
            </a:endParaRPr>
          </a:p>
        </p:txBody>
      </p:sp>
      <p:grpSp>
        <p:nvGrpSpPr>
          <p:cNvPr id="16" name="グループ化 15"/>
          <p:cNvGrpSpPr/>
          <p:nvPr/>
        </p:nvGrpSpPr>
        <p:grpSpPr>
          <a:xfrm>
            <a:off x="8604448" y="6499341"/>
            <a:ext cx="539552" cy="458051"/>
            <a:chOff x="1314540" y="2636912"/>
            <a:chExt cx="881196" cy="748089"/>
          </a:xfrm>
        </p:grpSpPr>
        <p:pic>
          <p:nvPicPr>
            <p:cNvPr id="18" name="Picture 2" descr="C:\Users\scc12\Desktop\パワーポイント\computer_mouse.png"/>
            <p:cNvPicPr>
              <a:picLocks noChangeAspect="1" noChangeArrowheads="1"/>
            </p:cNvPicPr>
            <p:nvPr/>
          </p:nvPicPr>
          <p:blipFill>
            <a:blip r:embed="rId3" cstate="print"/>
            <a:srcRect/>
            <a:stretch>
              <a:fillRect/>
            </a:stretch>
          </p:blipFill>
          <p:spPr bwMode="auto">
            <a:xfrm>
              <a:off x="1331640" y="2636912"/>
              <a:ext cx="713806" cy="601381"/>
            </a:xfrm>
            <a:prstGeom prst="rect">
              <a:avLst/>
            </a:prstGeom>
            <a:noFill/>
          </p:spPr>
        </p:pic>
        <p:sp>
          <p:nvSpPr>
            <p:cNvPr id="19" name="テキスト ボックス 18"/>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pic>
        <p:nvPicPr>
          <p:cNvPr id="20" name="Picture 2" descr="C:\Users\scc12\Desktop\パワーポイント\food_currypan.png"/>
          <p:cNvPicPr>
            <a:picLocks noChangeAspect="1" noChangeArrowheads="1"/>
          </p:cNvPicPr>
          <p:nvPr/>
        </p:nvPicPr>
        <p:blipFill>
          <a:blip r:embed="rId4" cstate="print"/>
          <a:srcRect/>
          <a:stretch>
            <a:fillRect/>
          </a:stretch>
        </p:blipFill>
        <p:spPr bwMode="auto">
          <a:xfrm flipH="1">
            <a:off x="7456783" y="3354151"/>
            <a:ext cx="787625" cy="578905"/>
          </a:xfrm>
          <a:prstGeom prst="rect">
            <a:avLst/>
          </a:prstGeom>
          <a:noFill/>
        </p:spPr>
      </p:pic>
      <p:pic>
        <p:nvPicPr>
          <p:cNvPr id="21" name="Picture 3" descr="C:\Users\scc12\Desktop\パワーポイント\food_instant_fukuro_ra-men.png"/>
          <p:cNvPicPr>
            <a:picLocks noChangeAspect="1" noChangeArrowheads="1"/>
          </p:cNvPicPr>
          <p:nvPr/>
        </p:nvPicPr>
        <p:blipFill>
          <a:blip r:embed="rId5" cstate="print"/>
          <a:srcRect/>
          <a:stretch>
            <a:fillRect/>
          </a:stretch>
        </p:blipFill>
        <p:spPr bwMode="auto">
          <a:xfrm flipH="1">
            <a:off x="5940152" y="5521693"/>
            <a:ext cx="787627" cy="787627"/>
          </a:xfrm>
          <a:prstGeom prst="rect">
            <a:avLst/>
          </a:prstGeom>
          <a:noFill/>
        </p:spPr>
      </p:pic>
      <p:pic>
        <p:nvPicPr>
          <p:cNvPr id="22" name="Picture 4" descr="C:\Users\scc12\Desktop\パワーポイント\niku_gyu.png"/>
          <p:cNvPicPr>
            <a:picLocks noChangeAspect="1" noChangeArrowheads="1"/>
          </p:cNvPicPr>
          <p:nvPr/>
        </p:nvPicPr>
        <p:blipFill>
          <a:blip r:embed="rId6" cstate="print"/>
          <a:srcRect/>
          <a:stretch>
            <a:fillRect/>
          </a:stretch>
        </p:blipFill>
        <p:spPr bwMode="auto">
          <a:xfrm flipH="1">
            <a:off x="6804248" y="5549859"/>
            <a:ext cx="900101" cy="687453"/>
          </a:xfrm>
          <a:prstGeom prst="rect">
            <a:avLst/>
          </a:prstGeom>
          <a:noFill/>
        </p:spPr>
      </p:pic>
      <p:pic>
        <p:nvPicPr>
          <p:cNvPr id="23" name="Picture 5" descr="C:\Users\scc12\Desktop\パワーポイント\potatochips.png"/>
          <p:cNvPicPr>
            <a:picLocks noChangeAspect="1" noChangeArrowheads="1"/>
          </p:cNvPicPr>
          <p:nvPr/>
        </p:nvPicPr>
        <p:blipFill>
          <a:blip r:embed="rId7" cstate="print"/>
          <a:srcRect/>
          <a:stretch>
            <a:fillRect/>
          </a:stretch>
        </p:blipFill>
        <p:spPr bwMode="auto">
          <a:xfrm flipH="1">
            <a:off x="7740352" y="5640995"/>
            <a:ext cx="648072" cy="740333"/>
          </a:xfrm>
          <a:prstGeom prst="rect">
            <a:avLst/>
          </a:prstGeom>
          <a:noFill/>
        </p:spPr>
      </p:pic>
      <p:pic>
        <p:nvPicPr>
          <p:cNvPr id="24" name="Picture 6" descr="C:\Users\scc12\Desktop\パワーポイント\obentou_conbini.png"/>
          <p:cNvPicPr>
            <a:picLocks noChangeAspect="1" noChangeArrowheads="1"/>
          </p:cNvPicPr>
          <p:nvPr/>
        </p:nvPicPr>
        <p:blipFill>
          <a:blip r:embed="rId8" cstate="print"/>
          <a:srcRect/>
          <a:stretch>
            <a:fillRect/>
          </a:stretch>
        </p:blipFill>
        <p:spPr bwMode="auto">
          <a:xfrm flipH="1">
            <a:off x="6084168" y="3284984"/>
            <a:ext cx="886078" cy="736429"/>
          </a:xfrm>
          <a:prstGeom prst="rect">
            <a:avLst/>
          </a:prstGeom>
          <a:noFill/>
        </p:spPr>
      </p:pic>
      <p:sp>
        <p:nvSpPr>
          <p:cNvPr id="25" name="正方形/長方形 24"/>
          <p:cNvSpPr/>
          <p:nvPr/>
        </p:nvSpPr>
        <p:spPr>
          <a:xfrm>
            <a:off x="4479635" y="2967335"/>
            <a:ext cx="184730" cy="923330"/>
          </a:xfrm>
          <a:prstGeom prst="rect">
            <a:avLst/>
          </a:prstGeom>
          <a:noFill/>
        </p:spPr>
        <p:txBody>
          <a:bodyPr wrap="none" lIns="91440" tIns="45720" rIns="91440" bIns="45720">
            <a:spAutoFit/>
          </a:bodyPr>
          <a:lstStyle/>
          <a:p>
            <a:pPr algn="ctr"/>
            <a:endParaRPr lang="ja-JP" altLang="en-US" sz="5400" b="1" cap="none" spc="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617836998"/>
      </p:ext>
    </p:extLst>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remove" grpId="0" nodeType="afterEffect">
                                  <p:stCondLst>
                                    <p:cond delay="0"/>
                                  </p:stCondLst>
                                  <p:childTnLst>
                                    <p:animScale>
                                      <p:cBhvr>
                                        <p:cTn id="6" dur="1000" fill="hold"/>
                                        <p:tgtEl>
                                          <p:spTgt spid="8"/>
                                        </p:tgtEl>
                                      </p:cBhvr>
                                      <p:by x="150000" y="150000"/>
                                    </p:animScale>
                                  </p:childTnLst>
                                </p:cTn>
                              </p:par>
                            </p:childTnLst>
                          </p:cTn>
                        </p:par>
                        <p:par>
                          <p:cTn id="7" fill="hold">
                            <p:stCondLst>
                              <p:cond delay="1000"/>
                            </p:stCondLst>
                            <p:childTnLst>
                              <p:par>
                                <p:cTn id="8" presetID="6" presetClass="emph" presetSubtype="0" fill="remove" grpId="0" nodeType="afterEffect">
                                  <p:stCondLst>
                                    <p:cond delay="0"/>
                                  </p:stCondLst>
                                  <p:childTnLst>
                                    <p:animScale>
                                      <p:cBhvr>
                                        <p:cTn id="9" dur="1000" fill="hold"/>
                                        <p:tgtEl>
                                          <p:spTgt spid="9"/>
                                        </p:tgtEl>
                                      </p:cBhvr>
                                      <p:by x="150000" y="150000"/>
                                    </p:animScale>
                                  </p:childTnLst>
                                </p:cTn>
                              </p:par>
                            </p:childTnLst>
                          </p:cTn>
                        </p:par>
                        <p:par>
                          <p:cTn id="10" fill="hold">
                            <p:stCondLst>
                              <p:cond delay="2000"/>
                            </p:stCondLst>
                            <p:childTnLst>
                              <p:par>
                                <p:cTn id="11" presetID="3" presetClass="entr" presetSubtype="1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79512" y="1988840"/>
            <a:ext cx="2808312" cy="4752528"/>
          </a:xfrm>
          <a:prstGeom prst="roundRect">
            <a:avLst>
              <a:gd name="adj" fmla="val 931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42" name="角丸四角形 41"/>
          <p:cNvSpPr/>
          <p:nvPr/>
        </p:nvSpPr>
        <p:spPr>
          <a:xfrm>
            <a:off x="251520" y="2708920"/>
            <a:ext cx="2664296" cy="3960440"/>
          </a:xfrm>
          <a:prstGeom prst="roundRect">
            <a:avLst>
              <a:gd name="adj" fmla="val 4210"/>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6" name="角丸四角形 5"/>
          <p:cNvSpPr/>
          <p:nvPr/>
        </p:nvSpPr>
        <p:spPr>
          <a:xfrm>
            <a:off x="3059832" y="1988840"/>
            <a:ext cx="2808312" cy="4752528"/>
          </a:xfrm>
          <a:prstGeom prst="roundRect">
            <a:avLst>
              <a:gd name="adj" fmla="val 966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41" name="角丸四角形 40"/>
          <p:cNvSpPr/>
          <p:nvPr/>
        </p:nvSpPr>
        <p:spPr>
          <a:xfrm>
            <a:off x="3131840" y="2708920"/>
            <a:ext cx="2664296" cy="3960440"/>
          </a:xfrm>
          <a:prstGeom prst="roundRect">
            <a:avLst>
              <a:gd name="adj" fmla="val 458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4" name="直線コネクタ 13"/>
          <p:cNvCxnSpPr/>
          <p:nvPr/>
        </p:nvCxnSpPr>
        <p:spPr>
          <a:xfrm>
            <a:off x="6732240" y="1988840"/>
            <a:ext cx="1440160" cy="0"/>
          </a:xfrm>
          <a:prstGeom prst="line">
            <a:avLst/>
          </a:prstGeom>
        </p:spPr>
        <p:style>
          <a:lnRef idx="2">
            <a:schemeClr val="accent2"/>
          </a:lnRef>
          <a:fillRef idx="0">
            <a:schemeClr val="accent2"/>
          </a:fillRef>
          <a:effectRef idx="1">
            <a:schemeClr val="accent2"/>
          </a:effectRef>
          <a:fontRef idx="minor">
            <a:schemeClr val="tx1"/>
          </a:fontRef>
        </p:style>
      </p:cxnSp>
      <p:sp>
        <p:nvSpPr>
          <p:cNvPr id="4" name="タイトル 1"/>
          <p:cNvSpPr txBox="1">
            <a:spLocks noGrp="1"/>
          </p:cNvSpPr>
          <p:nvPr>
            <p:ph type="title"/>
          </p:nvPr>
        </p:nvSpPr>
        <p:spPr>
          <a:xfrm>
            <a:off x="457200" y="116632"/>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en-US" altLang="ja-JP" sz="2800" b="0" i="0" u="none" strike="noStrike" kern="1200" cap="none" spc="0" normalizeH="0" baseline="0" noProof="0" smtClean="0">
                <a:ln>
                  <a:noFill/>
                </a:ln>
                <a:solidFill>
                  <a:schemeClr val="bg1"/>
                </a:solidFill>
                <a:effectLst/>
                <a:uLnTx/>
                <a:uFillTx/>
                <a:latin typeface="HGS創英角ﾎﾟｯﾌﾟ体" pitchFamily="50" charset="-128"/>
                <a:ea typeface="HGS創英角ﾎﾟｯﾌﾟ体" pitchFamily="50" charset="-128"/>
              </a:rPr>
              <a:t>3-6</a:t>
            </a:r>
            <a:r>
              <a:rPr kumimoji="1" lang="ja-JP" altLang="en-US" sz="2800" b="0" i="0" u="none" strike="noStrike" kern="1200" cap="none" spc="0" normalizeH="0" baseline="0" noProof="0" smtClean="0">
                <a:ln>
                  <a:noFill/>
                </a:ln>
                <a:solidFill>
                  <a:schemeClr val="bg1"/>
                </a:solidFill>
                <a:effectLst/>
                <a:uLnTx/>
                <a:uFillTx/>
                <a:latin typeface="HGS創英角ﾎﾟｯﾌﾟ体" pitchFamily="50" charset="-128"/>
                <a:ea typeface="HGS創英角ﾎﾟｯﾌﾟ体" pitchFamily="50" charset="-128"/>
              </a:rPr>
              <a:t>・健康のためとりすぎに注意しましょう</a:t>
            </a:r>
            <a:endParaRPr kumimoji="1" lang="ja-JP" altLang="en-US" sz="2800" b="0" i="0" u="none" strike="noStrike" kern="1200" cap="none" spc="0" normalizeH="0" baseline="0" noProof="0">
              <a:ln>
                <a:noFill/>
              </a:ln>
              <a:solidFill>
                <a:schemeClr val="bg1"/>
              </a:solidFill>
              <a:effectLst/>
              <a:uLnTx/>
              <a:uFillTx/>
              <a:latin typeface="HGS創英角ﾎﾟｯﾌﾟ体" pitchFamily="50" charset="-128"/>
              <a:ea typeface="HGS創英角ﾎﾟｯﾌﾟ体" pitchFamily="50" charset="-128"/>
            </a:endParaRPr>
          </a:p>
        </p:txBody>
      </p:sp>
      <p:sp>
        <p:nvSpPr>
          <p:cNvPr id="7" name="角丸四角形 6"/>
          <p:cNvSpPr/>
          <p:nvPr/>
        </p:nvSpPr>
        <p:spPr>
          <a:xfrm>
            <a:off x="755576" y="1700808"/>
            <a:ext cx="1656184" cy="3600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mtClean="0">
                <a:latin typeface="HGPｺﾞｼｯｸE" pitchFamily="50" charset="-128"/>
                <a:ea typeface="HGPｺﾞｼｯｸE" pitchFamily="50" charset="-128"/>
              </a:rPr>
              <a:t>さとう</a:t>
            </a:r>
            <a:endParaRPr kumimoji="1" lang="ja-JP" altLang="en-US">
              <a:latin typeface="HGPｺﾞｼｯｸE" pitchFamily="50" charset="-128"/>
              <a:ea typeface="HGPｺﾞｼｯｸE" pitchFamily="50" charset="-128"/>
            </a:endParaRPr>
          </a:p>
        </p:txBody>
      </p:sp>
      <p:sp>
        <p:nvSpPr>
          <p:cNvPr id="8" name="角丸四角形 7"/>
          <p:cNvSpPr/>
          <p:nvPr/>
        </p:nvSpPr>
        <p:spPr>
          <a:xfrm>
            <a:off x="3635896" y="1700808"/>
            <a:ext cx="1656184" cy="3600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mtClean="0">
                <a:latin typeface="HGPｺﾞｼｯｸE" pitchFamily="50" charset="-128"/>
                <a:ea typeface="HGPｺﾞｼｯｸE" pitchFamily="50" charset="-128"/>
              </a:rPr>
              <a:t>あぶら</a:t>
            </a:r>
            <a:endParaRPr kumimoji="1" lang="ja-JP" altLang="en-US">
              <a:latin typeface="HGPｺﾞｼｯｸE" pitchFamily="50" charset="-128"/>
              <a:ea typeface="HGPｺﾞｼｯｸE" pitchFamily="50" charset="-128"/>
            </a:endParaRPr>
          </a:p>
        </p:txBody>
      </p:sp>
      <p:pic>
        <p:nvPicPr>
          <p:cNvPr id="1025" name="Picture 1" descr="C:\Users\scc12\Desktop\パワーポイント\himan03_youngman.png"/>
          <p:cNvPicPr>
            <a:picLocks noChangeAspect="1" noChangeArrowheads="1"/>
          </p:cNvPicPr>
          <p:nvPr/>
        </p:nvPicPr>
        <p:blipFill>
          <a:blip r:embed="rId2" cstate="print"/>
          <a:srcRect/>
          <a:stretch>
            <a:fillRect/>
          </a:stretch>
        </p:blipFill>
        <p:spPr bwMode="auto">
          <a:xfrm>
            <a:off x="8087427" y="4581128"/>
            <a:ext cx="1021077" cy="1663669"/>
          </a:xfrm>
          <a:prstGeom prst="rect">
            <a:avLst/>
          </a:prstGeom>
          <a:noFill/>
        </p:spPr>
      </p:pic>
      <p:sp>
        <p:nvSpPr>
          <p:cNvPr id="10" name="円/楕円 9"/>
          <p:cNvSpPr/>
          <p:nvPr/>
        </p:nvSpPr>
        <p:spPr>
          <a:xfrm>
            <a:off x="5868144" y="1700808"/>
            <a:ext cx="1008112" cy="64807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400" smtClean="0">
                <a:latin typeface="HGPｺﾞｼｯｸE" pitchFamily="50" charset="-128"/>
                <a:ea typeface="HGPｺﾞｼｯｸE" pitchFamily="50" charset="-128"/>
              </a:rPr>
              <a:t>さとう</a:t>
            </a:r>
            <a:endParaRPr kumimoji="1" lang="en-US" altLang="ja-JP" sz="1400" smtClean="0">
              <a:latin typeface="HGPｺﾞｼｯｸE" pitchFamily="50" charset="-128"/>
              <a:ea typeface="HGPｺﾞｼｯｸE" pitchFamily="50" charset="-128"/>
            </a:endParaRPr>
          </a:p>
          <a:p>
            <a:pPr algn="ctr"/>
            <a:r>
              <a:rPr lang="en-US" altLang="ja-JP" sz="900" smtClean="0">
                <a:latin typeface="HGPｺﾞｼｯｸE" pitchFamily="50" charset="-128"/>
                <a:ea typeface="HGPｺﾞｼｯｸE" pitchFamily="50" charset="-128"/>
              </a:rPr>
              <a:t>10</a:t>
            </a:r>
            <a:r>
              <a:rPr lang="ja-JP" altLang="en-US" sz="900" smtClean="0">
                <a:latin typeface="HGPｺﾞｼｯｸE" pitchFamily="50" charset="-128"/>
                <a:ea typeface="HGPｺﾞｼｯｸE" pitchFamily="50" charset="-128"/>
              </a:rPr>
              <a:t>ｇ～</a:t>
            </a:r>
            <a:r>
              <a:rPr lang="en-US" altLang="ja-JP" sz="900" smtClean="0">
                <a:latin typeface="HGPｺﾞｼｯｸE" pitchFamily="50" charset="-128"/>
                <a:ea typeface="HGPｺﾞｼｯｸE" pitchFamily="50" charset="-128"/>
              </a:rPr>
              <a:t>20</a:t>
            </a:r>
            <a:r>
              <a:rPr lang="ja-JP" altLang="en-US" sz="900" smtClean="0">
                <a:latin typeface="HGPｺﾞｼｯｸE" pitchFamily="50" charset="-128"/>
                <a:ea typeface="HGPｺﾞｼｯｸE" pitchFamily="50" charset="-128"/>
              </a:rPr>
              <a:t>ｇ</a:t>
            </a:r>
            <a:endParaRPr kumimoji="1" lang="ja-JP" altLang="en-US" sz="1050">
              <a:latin typeface="HGPｺﾞｼｯｸE" pitchFamily="50" charset="-128"/>
              <a:ea typeface="HGPｺﾞｼｯｸE" pitchFamily="50" charset="-128"/>
            </a:endParaRPr>
          </a:p>
        </p:txBody>
      </p:sp>
      <p:sp>
        <p:nvSpPr>
          <p:cNvPr id="12" name="円/楕円 11"/>
          <p:cNvSpPr/>
          <p:nvPr/>
        </p:nvSpPr>
        <p:spPr>
          <a:xfrm>
            <a:off x="8028384" y="1700808"/>
            <a:ext cx="1008112" cy="6480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smtClean="0">
                <a:latin typeface="HGPｺﾞｼｯｸE" pitchFamily="50" charset="-128"/>
                <a:ea typeface="HGPｺﾞｼｯｸE" pitchFamily="50" charset="-128"/>
              </a:rPr>
              <a:t>あぶら</a:t>
            </a:r>
            <a:endParaRPr kumimoji="1" lang="en-US" altLang="ja-JP" sz="1400" smtClean="0">
              <a:latin typeface="HGPｺﾞｼｯｸE" pitchFamily="50" charset="-128"/>
              <a:ea typeface="HGPｺﾞｼｯｸE" pitchFamily="50" charset="-128"/>
            </a:endParaRPr>
          </a:p>
          <a:p>
            <a:pPr algn="ctr"/>
            <a:r>
              <a:rPr lang="ja-JP" altLang="en-US" sz="1400" smtClean="0">
                <a:latin typeface="HGPｺﾞｼｯｸE" pitchFamily="50" charset="-128"/>
                <a:ea typeface="HGPｺﾞｼｯｸE" pitchFamily="50" charset="-128"/>
              </a:rPr>
              <a:t>約</a:t>
            </a:r>
            <a:r>
              <a:rPr lang="en-US" altLang="ja-JP" sz="1400" smtClean="0">
                <a:latin typeface="HGPｺﾞｼｯｸE" pitchFamily="50" charset="-128"/>
                <a:ea typeface="HGPｺﾞｼｯｸE" pitchFamily="50" charset="-128"/>
              </a:rPr>
              <a:t>60</a:t>
            </a:r>
            <a:r>
              <a:rPr lang="ja-JP" altLang="en-US" sz="1400" smtClean="0">
                <a:latin typeface="HGPｺﾞｼｯｸE" pitchFamily="50" charset="-128"/>
                <a:ea typeface="HGPｺﾞｼｯｸE" pitchFamily="50" charset="-128"/>
              </a:rPr>
              <a:t>ｇ</a:t>
            </a:r>
            <a:endParaRPr kumimoji="1" lang="en-US" altLang="ja-JP" sz="1400" smtClean="0">
              <a:latin typeface="HGPｺﾞｼｯｸE" pitchFamily="50" charset="-128"/>
              <a:ea typeface="HGPｺﾞｼｯｸE" pitchFamily="50" charset="-128"/>
            </a:endParaRPr>
          </a:p>
        </p:txBody>
      </p:sp>
      <p:sp>
        <p:nvSpPr>
          <p:cNvPr id="15" name="下矢印 14"/>
          <p:cNvSpPr/>
          <p:nvPr/>
        </p:nvSpPr>
        <p:spPr>
          <a:xfrm>
            <a:off x="7092280" y="2060848"/>
            <a:ext cx="648072" cy="36004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6" name="角丸四角形 15"/>
          <p:cNvSpPr/>
          <p:nvPr/>
        </p:nvSpPr>
        <p:spPr>
          <a:xfrm>
            <a:off x="6156176" y="2420888"/>
            <a:ext cx="2736304" cy="43204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mtClean="0"/>
              <a:t>とりすぎに気をつけてね</a:t>
            </a:r>
            <a:endParaRPr kumimoji="1" lang="ja-JP" altLang="en-US"/>
          </a:p>
        </p:txBody>
      </p:sp>
      <p:sp>
        <p:nvSpPr>
          <p:cNvPr id="17" name="テキスト ボックス 16"/>
          <p:cNvSpPr txBox="1"/>
          <p:nvPr/>
        </p:nvSpPr>
        <p:spPr>
          <a:xfrm>
            <a:off x="6621721" y="1340768"/>
            <a:ext cx="1694695" cy="369332"/>
          </a:xfrm>
          <a:prstGeom prst="rect">
            <a:avLst/>
          </a:prstGeom>
          <a:noFill/>
        </p:spPr>
        <p:txBody>
          <a:bodyPr wrap="none" rtlCol="0">
            <a:spAutoFit/>
          </a:bodyPr>
          <a:lstStyle/>
          <a:p>
            <a:r>
              <a:rPr kumimoji="1" lang="ja-JP" altLang="en-US" smtClean="0">
                <a:latin typeface="HGPｺﾞｼｯｸE" pitchFamily="50" charset="-128"/>
                <a:ea typeface="HGPｺﾞｼｯｸE" pitchFamily="50" charset="-128"/>
              </a:rPr>
              <a:t>１日の目安です</a:t>
            </a:r>
            <a:endParaRPr kumimoji="1" lang="ja-JP" altLang="en-US">
              <a:latin typeface="HGPｺﾞｼｯｸE" pitchFamily="50" charset="-128"/>
              <a:ea typeface="HGPｺﾞｼｯｸE" pitchFamily="50" charset="-128"/>
            </a:endParaRPr>
          </a:p>
        </p:txBody>
      </p:sp>
      <p:sp>
        <p:nvSpPr>
          <p:cNvPr id="18" name="テキスト ボックス 17"/>
          <p:cNvSpPr txBox="1"/>
          <p:nvPr/>
        </p:nvSpPr>
        <p:spPr>
          <a:xfrm>
            <a:off x="5988739" y="2852936"/>
            <a:ext cx="3119765" cy="3693319"/>
          </a:xfrm>
          <a:prstGeom prst="rect">
            <a:avLst/>
          </a:prstGeom>
          <a:noFill/>
        </p:spPr>
        <p:txBody>
          <a:bodyPr wrap="none" rtlCol="0">
            <a:spAutoFit/>
          </a:bodyPr>
          <a:lstStyle/>
          <a:p>
            <a:r>
              <a:rPr kumimoji="1" lang="ja-JP" altLang="en-US" smtClean="0">
                <a:latin typeface="HGPｺﾞｼｯｸE" pitchFamily="50" charset="-128"/>
                <a:ea typeface="HGPｺﾞｼｯｸE" pitchFamily="50" charset="-128"/>
              </a:rPr>
              <a:t>砂糖をとりすぎると、虫歯や</a:t>
            </a:r>
            <a:endParaRPr kumimoji="1"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肥満の原因になります。また、</a:t>
            </a:r>
            <a:endParaRPr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あぶらをとりすぎると</a:t>
            </a:r>
            <a:r>
              <a:rPr lang="ja-JP" altLang="en-US" u="sng" smtClean="0">
                <a:solidFill>
                  <a:srgbClr val="FF0000"/>
                </a:solidFill>
                <a:latin typeface="HGPｺﾞｼｯｸE" pitchFamily="50" charset="-128"/>
                <a:ea typeface="HGPｺﾞｼｯｸE" pitchFamily="50" charset="-128"/>
              </a:rPr>
              <a:t>生活習</a:t>
            </a:r>
            <a:endParaRPr lang="en-US" altLang="ja-JP" u="sng" smtClean="0">
              <a:solidFill>
                <a:srgbClr val="FF0000"/>
              </a:solidFill>
              <a:latin typeface="HGPｺﾞｼｯｸE" pitchFamily="50" charset="-128"/>
              <a:ea typeface="HGPｺﾞｼｯｸE" pitchFamily="50" charset="-128"/>
            </a:endParaRPr>
          </a:p>
          <a:p>
            <a:r>
              <a:rPr lang="ja-JP" altLang="en-US" u="sng" smtClean="0">
                <a:solidFill>
                  <a:srgbClr val="FF0000"/>
                </a:solidFill>
                <a:latin typeface="HGPｺﾞｼｯｸE" pitchFamily="50" charset="-128"/>
                <a:ea typeface="HGPｺﾞｼｯｸE" pitchFamily="50" charset="-128"/>
              </a:rPr>
              <a:t>慣病の原因</a:t>
            </a:r>
            <a:r>
              <a:rPr lang="ja-JP" altLang="en-US" smtClean="0">
                <a:latin typeface="HGPｺﾞｼｯｸE" pitchFamily="50" charset="-128"/>
                <a:ea typeface="HGPｺﾞｼｯｸE" pitchFamily="50" charset="-128"/>
              </a:rPr>
              <a:t>のなるなど健康に</a:t>
            </a:r>
            <a:endParaRPr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よくありません。しかし、おやつ</a:t>
            </a:r>
            <a:endParaRPr kumimoji="1"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には栄養をおぎなう</a:t>
            </a:r>
            <a:endParaRPr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役割もあります。表示</a:t>
            </a:r>
            <a:endParaRPr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を見て、とりすぎには</a:t>
            </a:r>
            <a:endParaRPr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気をつけましょう。</a:t>
            </a:r>
            <a:endParaRPr kumimoji="1"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また、ヨーグルト、果</a:t>
            </a:r>
            <a:endParaRPr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物、いもなど食事に</a:t>
            </a:r>
            <a:endParaRPr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近いものをおやつ</a:t>
            </a:r>
            <a:endParaRPr kumimoji="1"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にするのもおすすめです。</a:t>
            </a:r>
            <a:endParaRPr kumimoji="1" lang="ja-JP" altLang="en-US">
              <a:latin typeface="HGPｺﾞｼｯｸE" pitchFamily="50" charset="-128"/>
              <a:ea typeface="HGPｺﾞｼｯｸE" pitchFamily="50" charset="-128"/>
            </a:endParaRPr>
          </a:p>
        </p:txBody>
      </p:sp>
      <p:sp>
        <p:nvSpPr>
          <p:cNvPr id="19" name="角丸四角形 18"/>
          <p:cNvSpPr/>
          <p:nvPr/>
        </p:nvSpPr>
        <p:spPr>
          <a:xfrm>
            <a:off x="323528" y="2132856"/>
            <a:ext cx="2520280" cy="50405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400" smtClean="0">
                <a:latin typeface="HGPｺﾞｼｯｸE" pitchFamily="50" charset="-128"/>
                <a:ea typeface="HGPｺﾞｼｯｸE" pitchFamily="50" charset="-128"/>
              </a:rPr>
              <a:t>　</a:t>
            </a:r>
            <a:endParaRPr kumimoji="1" lang="ja-JP" altLang="en-US" sz="1400">
              <a:latin typeface="HGPｺﾞｼｯｸE" pitchFamily="50" charset="-128"/>
              <a:ea typeface="HGPｺﾞｼｯｸE" pitchFamily="50" charset="-128"/>
            </a:endParaRPr>
          </a:p>
        </p:txBody>
      </p:sp>
      <p:sp>
        <p:nvSpPr>
          <p:cNvPr id="20" name="角丸四角形 19"/>
          <p:cNvSpPr/>
          <p:nvPr/>
        </p:nvSpPr>
        <p:spPr>
          <a:xfrm>
            <a:off x="3203848" y="2132856"/>
            <a:ext cx="2520280"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00">
              <a:latin typeface="HGPｺﾞｼｯｸE" pitchFamily="50" charset="-128"/>
              <a:ea typeface="HGPｺﾞｼｯｸE" pitchFamily="50" charset="-128"/>
            </a:endParaRPr>
          </a:p>
        </p:txBody>
      </p:sp>
      <p:pic>
        <p:nvPicPr>
          <p:cNvPr id="1026" name="Picture 2" descr="C:\Users\scc12\Desktop\パワーポイント\potatochips.png"/>
          <p:cNvPicPr>
            <a:picLocks noChangeAspect="1" noChangeArrowheads="1"/>
          </p:cNvPicPr>
          <p:nvPr/>
        </p:nvPicPr>
        <p:blipFill>
          <a:blip r:embed="rId3" cstate="print"/>
          <a:srcRect/>
          <a:stretch>
            <a:fillRect/>
          </a:stretch>
        </p:blipFill>
        <p:spPr bwMode="auto">
          <a:xfrm>
            <a:off x="3275788" y="2972109"/>
            <a:ext cx="462987" cy="528899"/>
          </a:xfrm>
          <a:prstGeom prst="rect">
            <a:avLst/>
          </a:prstGeom>
          <a:noFill/>
        </p:spPr>
      </p:pic>
      <p:pic>
        <p:nvPicPr>
          <p:cNvPr id="1027" name="Picture 3" descr="C:\Users\scc12\Desktop\パワーポイント\sweets_creampuff.png"/>
          <p:cNvPicPr>
            <a:picLocks noChangeAspect="1" noChangeArrowheads="1"/>
          </p:cNvPicPr>
          <p:nvPr/>
        </p:nvPicPr>
        <p:blipFill>
          <a:blip r:embed="rId4" cstate="print"/>
          <a:srcRect/>
          <a:stretch>
            <a:fillRect/>
          </a:stretch>
        </p:blipFill>
        <p:spPr bwMode="auto">
          <a:xfrm>
            <a:off x="3308341" y="3861048"/>
            <a:ext cx="397880" cy="383412"/>
          </a:xfrm>
          <a:prstGeom prst="rect">
            <a:avLst/>
          </a:prstGeom>
          <a:noFill/>
        </p:spPr>
      </p:pic>
      <p:pic>
        <p:nvPicPr>
          <p:cNvPr id="1028" name="Picture 4" descr="C:\Users\scc12\Desktop\パワーポイント\sweets_cup_ice_cream.png"/>
          <p:cNvPicPr>
            <a:picLocks noChangeAspect="1" noChangeArrowheads="1"/>
          </p:cNvPicPr>
          <p:nvPr/>
        </p:nvPicPr>
        <p:blipFill>
          <a:blip r:embed="rId5" cstate="print"/>
          <a:srcRect/>
          <a:stretch>
            <a:fillRect/>
          </a:stretch>
        </p:blipFill>
        <p:spPr bwMode="auto">
          <a:xfrm>
            <a:off x="323528" y="5301208"/>
            <a:ext cx="643038" cy="628570"/>
          </a:xfrm>
          <a:prstGeom prst="rect">
            <a:avLst/>
          </a:prstGeom>
          <a:noFill/>
        </p:spPr>
      </p:pic>
      <p:pic>
        <p:nvPicPr>
          <p:cNvPr id="1029" name="Picture 5" descr="C:\Users\scc12\Desktop\パワーポイント\sweets_donut.png"/>
          <p:cNvPicPr>
            <a:picLocks noChangeAspect="1" noChangeArrowheads="1"/>
          </p:cNvPicPr>
          <p:nvPr/>
        </p:nvPicPr>
        <p:blipFill>
          <a:blip r:embed="rId6" cstate="print"/>
          <a:srcRect/>
          <a:stretch>
            <a:fillRect/>
          </a:stretch>
        </p:blipFill>
        <p:spPr bwMode="auto">
          <a:xfrm>
            <a:off x="3298294" y="5301208"/>
            <a:ext cx="417975" cy="321519"/>
          </a:xfrm>
          <a:prstGeom prst="rect">
            <a:avLst/>
          </a:prstGeom>
          <a:noFill/>
        </p:spPr>
      </p:pic>
      <p:pic>
        <p:nvPicPr>
          <p:cNvPr id="1030" name="Picture 6" descr="C:\Users\scc12\Desktop\パワーポイント\valentinesday_itachoco2.png"/>
          <p:cNvPicPr>
            <a:picLocks noChangeAspect="1" noChangeArrowheads="1"/>
          </p:cNvPicPr>
          <p:nvPr/>
        </p:nvPicPr>
        <p:blipFill>
          <a:blip r:embed="rId7" cstate="print"/>
          <a:srcRect/>
          <a:stretch>
            <a:fillRect/>
          </a:stretch>
        </p:blipFill>
        <p:spPr bwMode="auto">
          <a:xfrm>
            <a:off x="341614" y="4229528"/>
            <a:ext cx="606867" cy="568285"/>
          </a:xfrm>
          <a:prstGeom prst="rect">
            <a:avLst/>
          </a:prstGeom>
          <a:noFill/>
        </p:spPr>
      </p:pic>
      <p:pic>
        <p:nvPicPr>
          <p:cNvPr id="1031" name="Picture 7" descr="C:\Users\scc12\Desktop\パワーポイント\white_day_cookie.png"/>
          <p:cNvPicPr>
            <a:picLocks noChangeAspect="1" noChangeArrowheads="1"/>
          </p:cNvPicPr>
          <p:nvPr/>
        </p:nvPicPr>
        <p:blipFill>
          <a:blip r:embed="rId8" cstate="print"/>
          <a:srcRect/>
          <a:stretch>
            <a:fillRect/>
          </a:stretch>
        </p:blipFill>
        <p:spPr bwMode="auto">
          <a:xfrm>
            <a:off x="3255692" y="4625745"/>
            <a:ext cx="503178" cy="387431"/>
          </a:xfrm>
          <a:prstGeom prst="rect">
            <a:avLst/>
          </a:prstGeom>
          <a:noFill/>
        </p:spPr>
      </p:pic>
      <p:grpSp>
        <p:nvGrpSpPr>
          <p:cNvPr id="31" name="グループ化 30"/>
          <p:cNvGrpSpPr/>
          <p:nvPr/>
        </p:nvGrpSpPr>
        <p:grpSpPr>
          <a:xfrm>
            <a:off x="324598" y="3068960"/>
            <a:ext cx="640899" cy="657173"/>
            <a:chOff x="251520" y="3429000"/>
            <a:chExt cx="640899" cy="657173"/>
          </a:xfrm>
        </p:grpSpPr>
        <p:pic>
          <p:nvPicPr>
            <p:cNvPr id="1032" name="Picture 8" descr="C:\Users\scc12\Desktop\パワーポイント\drink_petbottle.png"/>
            <p:cNvPicPr>
              <a:picLocks noChangeAspect="1" noChangeArrowheads="1"/>
            </p:cNvPicPr>
            <p:nvPr/>
          </p:nvPicPr>
          <p:blipFill>
            <a:blip r:embed="rId9" cstate="print"/>
            <a:srcRect/>
            <a:stretch>
              <a:fillRect/>
            </a:stretch>
          </p:blipFill>
          <p:spPr bwMode="auto">
            <a:xfrm>
              <a:off x="539552" y="3429000"/>
              <a:ext cx="352867" cy="541760"/>
            </a:xfrm>
            <a:prstGeom prst="rect">
              <a:avLst/>
            </a:prstGeom>
            <a:noFill/>
          </p:spPr>
        </p:pic>
        <p:pic>
          <p:nvPicPr>
            <p:cNvPr id="1034" name="Picture 10" descr="C:\Users\scc12\Desktop\パワーポイント\petbottle_juice.png"/>
            <p:cNvPicPr>
              <a:picLocks noChangeAspect="1" noChangeArrowheads="1"/>
            </p:cNvPicPr>
            <p:nvPr/>
          </p:nvPicPr>
          <p:blipFill>
            <a:blip r:embed="rId10" cstate="print"/>
            <a:srcRect/>
            <a:stretch>
              <a:fillRect/>
            </a:stretch>
          </p:blipFill>
          <p:spPr bwMode="auto">
            <a:xfrm>
              <a:off x="251520" y="3429000"/>
              <a:ext cx="402703" cy="585165"/>
            </a:xfrm>
            <a:prstGeom prst="rect">
              <a:avLst/>
            </a:prstGeom>
            <a:noFill/>
          </p:spPr>
        </p:pic>
        <p:pic>
          <p:nvPicPr>
            <p:cNvPr id="1035" name="Picture 11" descr="C:\Users\scc12\Desktop\パワーポイント\petbottle_sports.png"/>
            <p:cNvPicPr>
              <a:picLocks noChangeAspect="1" noChangeArrowheads="1"/>
            </p:cNvPicPr>
            <p:nvPr/>
          </p:nvPicPr>
          <p:blipFill>
            <a:blip r:embed="rId11" cstate="print"/>
            <a:srcRect/>
            <a:stretch>
              <a:fillRect/>
            </a:stretch>
          </p:blipFill>
          <p:spPr bwMode="auto">
            <a:xfrm>
              <a:off x="395536" y="3501008"/>
              <a:ext cx="402703" cy="585165"/>
            </a:xfrm>
            <a:prstGeom prst="rect">
              <a:avLst/>
            </a:prstGeom>
            <a:noFill/>
          </p:spPr>
        </p:pic>
      </p:grpSp>
      <p:pic>
        <p:nvPicPr>
          <p:cNvPr id="32" name="Picture 6" descr="C:\Users\scc12\Desktop\パワーポイント\valentinesday_itachoco2.png"/>
          <p:cNvPicPr>
            <a:picLocks noChangeAspect="1" noChangeArrowheads="1"/>
          </p:cNvPicPr>
          <p:nvPr/>
        </p:nvPicPr>
        <p:blipFill>
          <a:blip r:embed="rId7" cstate="print"/>
          <a:srcRect/>
          <a:stretch>
            <a:fillRect/>
          </a:stretch>
        </p:blipFill>
        <p:spPr bwMode="auto">
          <a:xfrm>
            <a:off x="3203848" y="5957059"/>
            <a:ext cx="606867" cy="568285"/>
          </a:xfrm>
          <a:prstGeom prst="rect">
            <a:avLst/>
          </a:prstGeom>
          <a:noFill/>
        </p:spPr>
      </p:pic>
      <p:sp>
        <p:nvSpPr>
          <p:cNvPr id="33" name="テキスト ボックス 32"/>
          <p:cNvSpPr txBox="1"/>
          <p:nvPr/>
        </p:nvSpPr>
        <p:spPr>
          <a:xfrm>
            <a:off x="233517" y="2780928"/>
            <a:ext cx="1848583" cy="276999"/>
          </a:xfrm>
          <a:prstGeom prst="rect">
            <a:avLst/>
          </a:prstGeom>
          <a:noFill/>
        </p:spPr>
        <p:txBody>
          <a:bodyPr wrap="none" rtlCol="0">
            <a:spAutoFit/>
          </a:bodyPr>
          <a:lstStyle/>
          <a:p>
            <a:r>
              <a:rPr kumimoji="1" lang="ja-JP" altLang="en-US" sz="1200" smtClean="0">
                <a:latin typeface="HGPｺﾞｼｯｸE" pitchFamily="50" charset="-128"/>
                <a:ea typeface="HGPｺﾞｼｯｸE" pitchFamily="50" charset="-128"/>
              </a:rPr>
              <a:t>清涼飲料水</a:t>
            </a:r>
            <a:r>
              <a:rPr lang="ja-JP" altLang="en-US" sz="1200" smtClean="0">
                <a:latin typeface="HGPｺﾞｼｯｸE" pitchFamily="50" charset="-128"/>
                <a:ea typeface="HGPｺﾞｼｯｸE" pitchFamily="50" charset="-128"/>
              </a:rPr>
              <a:t>（１本５００ｍｌ）</a:t>
            </a:r>
            <a:endParaRPr kumimoji="1" lang="ja-JP" altLang="en-US" sz="1200">
              <a:latin typeface="HGPｺﾞｼｯｸE" pitchFamily="50" charset="-128"/>
              <a:ea typeface="HGPｺﾞｼｯｸE" pitchFamily="50" charset="-128"/>
            </a:endParaRPr>
          </a:p>
        </p:txBody>
      </p:sp>
      <p:sp>
        <p:nvSpPr>
          <p:cNvPr id="34" name="テキスト ボックス 33"/>
          <p:cNvSpPr txBox="1"/>
          <p:nvPr/>
        </p:nvSpPr>
        <p:spPr>
          <a:xfrm>
            <a:off x="262371" y="3944089"/>
            <a:ext cx="1635384" cy="276999"/>
          </a:xfrm>
          <a:prstGeom prst="rect">
            <a:avLst/>
          </a:prstGeom>
          <a:noFill/>
        </p:spPr>
        <p:txBody>
          <a:bodyPr wrap="none" rtlCol="0">
            <a:spAutoFit/>
          </a:bodyPr>
          <a:lstStyle/>
          <a:p>
            <a:r>
              <a:rPr kumimoji="1" lang="ja-JP" altLang="en-US" sz="1200" smtClean="0">
                <a:latin typeface="HGPｺﾞｼｯｸE" pitchFamily="50" charset="-128"/>
                <a:ea typeface="HGPｺﾞｼｯｸE" pitchFamily="50" charset="-128"/>
              </a:rPr>
              <a:t>チョコレート（１枚６０ｇ）</a:t>
            </a:r>
            <a:endParaRPr kumimoji="1" lang="ja-JP" altLang="en-US" sz="1200">
              <a:latin typeface="HGPｺﾞｼｯｸE" pitchFamily="50" charset="-128"/>
              <a:ea typeface="HGPｺﾞｼｯｸE" pitchFamily="50" charset="-128"/>
            </a:endParaRPr>
          </a:p>
        </p:txBody>
      </p:sp>
      <p:sp>
        <p:nvSpPr>
          <p:cNvPr id="35" name="テキスト ボックス 34"/>
          <p:cNvSpPr txBox="1"/>
          <p:nvPr/>
        </p:nvSpPr>
        <p:spPr>
          <a:xfrm>
            <a:off x="251520" y="5085184"/>
            <a:ext cx="2175596" cy="276999"/>
          </a:xfrm>
          <a:prstGeom prst="rect">
            <a:avLst/>
          </a:prstGeom>
          <a:noFill/>
        </p:spPr>
        <p:txBody>
          <a:bodyPr wrap="none" rtlCol="0">
            <a:spAutoFit/>
          </a:bodyPr>
          <a:lstStyle/>
          <a:p>
            <a:r>
              <a:rPr kumimoji="1" lang="ja-JP" altLang="en-US" sz="1200" smtClean="0">
                <a:latin typeface="HGPｺﾞｼｯｸE" pitchFamily="50" charset="-128"/>
                <a:ea typeface="HGPｺﾞｼｯｸE" pitchFamily="50" charset="-128"/>
              </a:rPr>
              <a:t>アイスクリーム（１カップ１００ｇ）</a:t>
            </a:r>
            <a:endParaRPr kumimoji="1" lang="ja-JP" altLang="en-US" sz="1200">
              <a:latin typeface="HGPｺﾞｼｯｸE" pitchFamily="50" charset="-128"/>
              <a:ea typeface="HGPｺﾞｼｯｸE" pitchFamily="50" charset="-128"/>
            </a:endParaRPr>
          </a:p>
        </p:txBody>
      </p:sp>
      <p:sp>
        <p:nvSpPr>
          <p:cNvPr id="36" name="テキスト ボックス 35"/>
          <p:cNvSpPr txBox="1"/>
          <p:nvPr/>
        </p:nvSpPr>
        <p:spPr>
          <a:xfrm>
            <a:off x="3131840" y="2708920"/>
            <a:ext cx="1830950" cy="276999"/>
          </a:xfrm>
          <a:prstGeom prst="rect">
            <a:avLst/>
          </a:prstGeom>
          <a:noFill/>
        </p:spPr>
        <p:txBody>
          <a:bodyPr wrap="none" rtlCol="0">
            <a:spAutoFit/>
          </a:bodyPr>
          <a:lstStyle/>
          <a:p>
            <a:r>
              <a:rPr kumimoji="1" lang="ja-JP" altLang="en-US" sz="1200" smtClean="0">
                <a:latin typeface="HGPｺﾞｼｯｸE" pitchFamily="50" charset="-128"/>
                <a:ea typeface="HGPｺﾞｼｯｸE" pitchFamily="50" charset="-128"/>
              </a:rPr>
              <a:t>ポテトチップス（１袋６０ｇ）</a:t>
            </a:r>
            <a:endParaRPr kumimoji="1" lang="ja-JP" altLang="en-US" sz="1200">
              <a:latin typeface="HGPｺﾞｼｯｸE" pitchFamily="50" charset="-128"/>
              <a:ea typeface="HGPｺﾞｼｯｸE" pitchFamily="50" charset="-128"/>
            </a:endParaRPr>
          </a:p>
        </p:txBody>
      </p:sp>
      <p:sp>
        <p:nvSpPr>
          <p:cNvPr id="37" name="テキスト ボックス 36"/>
          <p:cNvSpPr txBox="1"/>
          <p:nvPr/>
        </p:nvSpPr>
        <p:spPr>
          <a:xfrm>
            <a:off x="3113837" y="4293096"/>
            <a:ext cx="1438214" cy="276999"/>
          </a:xfrm>
          <a:prstGeom prst="rect">
            <a:avLst/>
          </a:prstGeom>
          <a:noFill/>
        </p:spPr>
        <p:txBody>
          <a:bodyPr wrap="none" rtlCol="0">
            <a:spAutoFit/>
          </a:bodyPr>
          <a:lstStyle/>
          <a:p>
            <a:r>
              <a:rPr kumimoji="1" lang="ja-JP" altLang="en-US" sz="1200" smtClean="0">
                <a:latin typeface="HGPｺﾞｼｯｸE" pitchFamily="50" charset="-128"/>
                <a:ea typeface="HGPｺﾞｼｯｸE" pitchFamily="50" charset="-128"/>
              </a:rPr>
              <a:t>クッキー（５枚４０ｇ）</a:t>
            </a:r>
            <a:endParaRPr kumimoji="1" lang="ja-JP" altLang="en-US" sz="1200">
              <a:latin typeface="HGPｺﾞｼｯｸE" pitchFamily="50" charset="-128"/>
              <a:ea typeface="HGPｺﾞｼｯｸE" pitchFamily="50" charset="-128"/>
            </a:endParaRPr>
          </a:p>
        </p:txBody>
      </p:sp>
      <p:sp>
        <p:nvSpPr>
          <p:cNvPr id="38" name="テキスト ボックス 37"/>
          <p:cNvSpPr txBox="1"/>
          <p:nvPr/>
        </p:nvSpPr>
        <p:spPr>
          <a:xfrm>
            <a:off x="3113837" y="5085184"/>
            <a:ext cx="1439818" cy="276999"/>
          </a:xfrm>
          <a:prstGeom prst="rect">
            <a:avLst/>
          </a:prstGeom>
          <a:noFill/>
        </p:spPr>
        <p:txBody>
          <a:bodyPr wrap="none" rtlCol="0">
            <a:spAutoFit/>
          </a:bodyPr>
          <a:lstStyle/>
          <a:p>
            <a:r>
              <a:rPr kumimoji="1" lang="ja-JP" altLang="en-US" sz="1200" smtClean="0">
                <a:latin typeface="HGPｺﾞｼｯｸE" pitchFamily="50" charset="-128"/>
                <a:ea typeface="HGPｺﾞｼｯｸE" pitchFamily="50" charset="-128"/>
              </a:rPr>
              <a:t>ドーナツ（１個６０ｇ）</a:t>
            </a:r>
            <a:endParaRPr kumimoji="1" lang="ja-JP" altLang="en-US" sz="1200">
              <a:latin typeface="HGPｺﾞｼｯｸE" pitchFamily="50" charset="-128"/>
              <a:ea typeface="HGPｺﾞｼｯｸE" pitchFamily="50" charset="-128"/>
            </a:endParaRPr>
          </a:p>
        </p:txBody>
      </p:sp>
      <p:sp>
        <p:nvSpPr>
          <p:cNvPr id="39" name="テキスト ボックス 38"/>
          <p:cNvSpPr txBox="1"/>
          <p:nvPr/>
        </p:nvSpPr>
        <p:spPr>
          <a:xfrm>
            <a:off x="3113837" y="3584049"/>
            <a:ext cx="1943161" cy="276999"/>
          </a:xfrm>
          <a:prstGeom prst="rect">
            <a:avLst/>
          </a:prstGeom>
          <a:noFill/>
        </p:spPr>
        <p:txBody>
          <a:bodyPr wrap="none" rtlCol="0">
            <a:spAutoFit/>
          </a:bodyPr>
          <a:lstStyle/>
          <a:p>
            <a:r>
              <a:rPr kumimoji="1" lang="ja-JP" altLang="en-US" sz="1200" smtClean="0">
                <a:latin typeface="HGPｺﾞｼｯｸE" pitchFamily="50" charset="-128"/>
                <a:ea typeface="HGPｺﾞｼｯｸE" pitchFamily="50" charset="-128"/>
              </a:rPr>
              <a:t>シュークリーム</a:t>
            </a:r>
            <a:r>
              <a:rPr lang="ja-JP" altLang="en-US" sz="1200" smtClean="0">
                <a:latin typeface="HGPｺﾞｼｯｸE" pitchFamily="50" charset="-128"/>
                <a:ea typeface="HGPｺﾞｼｯｸE" pitchFamily="50" charset="-128"/>
              </a:rPr>
              <a:t>（</a:t>
            </a:r>
            <a:r>
              <a:rPr kumimoji="1" lang="ja-JP" altLang="en-US" sz="1200" smtClean="0">
                <a:latin typeface="HGPｺﾞｼｯｸE" pitchFamily="50" charset="-128"/>
                <a:ea typeface="HGPｺﾞｼｯｸE" pitchFamily="50" charset="-128"/>
              </a:rPr>
              <a:t>１個１００ｇ）</a:t>
            </a:r>
            <a:endParaRPr kumimoji="1" lang="ja-JP" altLang="en-US" sz="1200">
              <a:latin typeface="HGPｺﾞｼｯｸE" pitchFamily="50" charset="-128"/>
              <a:ea typeface="HGPｺﾞｼｯｸE" pitchFamily="50" charset="-128"/>
            </a:endParaRPr>
          </a:p>
        </p:txBody>
      </p:sp>
      <p:sp>
        <p:nvSpPr>
          <p:cNvPr id="40" name="テキスト ボックス 39"/>
          <p:cNvSpPr txBox="1"/>
          <p:nvPr/>
        </p:nvSpPr>
        <p:spPr>
          <a:xfrm>
            <a:off x="3113837" y="5744289"/>
            <a:ext cx="1635384" cy="276999"/>
          </a:xfrm>
          <a:prstGeom prst="rect">
            <a:avLst/>
          </a:prstGeom>
          <a:noFill/>
        </p:spPr>
        <p:txBody>
          <a:bodyPr wrap="none" rtlCol="0">
            <a:spAutoFit/>
          </a:bodyPr>
          <a:lstStyle/>
          <a:p>
            <a:r>
              <a:rPr kumimoji="1" lang="ja-JP" altLang="en-US" sz="1200" smtClean="0">
                <a:latin typeface="HGPｺﾞｼｯｸE" pitchFamily="50" charset="-128"/>
                <a:ea typeface="HGPｺﾞｼｯｸE" pitchFamily="50" charset="-128"/>
              </a:rPr>
              <a:t>チョコレート（１個６０ｇ）</a:t>
            </a:r>
            <a:endParaRPr kumimoji="1" lang="ja-JP" altLang="en-US" sz="1200">
              <a:latin typeface="HGPｺﾞｼｯｸE" pitchFamily="50" charset="-128"/>
              <a:ea typeface="HGPｺﾞｼｯｸE" pitchFamily="50" charset="-128"/>
            </a:endParaRPr>
          </a:p>
        </p:txBody>
      </p:sp>
      <p:pic>
        <p:nvPicPr>
          <p:cNvPr id="1036"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3347864" y="2204864"/>
            <a:ext cx="360040" cy="360040"/>
          </a:xfrm>
          <a:prstGeom prst="rect">
            <a:avLst/>
          </a:prstGeom>
          <a:noFill/>
        </p:spPr>
      </p:pic>
      <p:pic>
        <p:nvPicPr>
          <p:cNvPr id="1037"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323528" y="2204864"/>
            <a:ext cx="369739" cy="369739"/>
          </a:xfrm>
          <a:prstGeom prst="rect">
            <a:avLst/>
          </a:prstGeom>
          <a:noFill/>
        </p:spPr>
      </p:pic>
      <p:pic>
        <p:nvPicPr>
          <p:cNvPr id="45"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3779912" y="3140968"/>
            <a:ext cx="360040" cy="360040"/>
          </a:xfrm>
          <a:prstGeom prst="rect">
            <a:avLst/>
          </a:prstGeom>
          <a:noFill/>
        </p:spPr>
      </p:pic>
      <p:pic>
        <p:nvPicPr>
          <p:cNvPr id="46"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4175956" y="3140968"/>
            <a:ext cx="360040" cy="360040"/>
          </a:xfrm>
          <a:prstGeom prst="rect">
            <a:avLst/>
          </a:prstGeom>
          <a:noFill/>
        </p:spPr>
      </p:pic>
      <p:pic>
        <p:nvPicPr>
          <p:cNvPr id="47"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5364088" y="3140968"/>
            <a:ext cx="360040" cy="360040"/>
          </a:xfrm>
          <a:prstGeom prst="rect">
            <a:avLst/>
          </a:prstGeom>
          <a:noFill/>
        </p:spPr>
      </p:pic>
      <p:pic>
        <p:nvPicPr>
          <p:cNvPr id="48"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4572000" y="3140968"/>
            <a:ext cx="360040" cy="360040"/>
          </a:xfrm>
          <a:prstGeom prst="rect">
            <a:avLst/>
          </a:prstGeom>
          <a:noFill/>
        </p:spPr>
      </p:pic>
      <p:pic>
        <p:nvPicPr>
          <p:cNvPr id="49"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4968044" y="3140968"/>
            <a:ext cx="360040" cy="360040"/>
          </a:xfrm>
          <a:prstGeom prst="rect">
            <a:avLst/>
          </a:prstGeom>
          <a:noFill/>
        </p:spPr>
      </p:pic>
      <p:pic>
        <p:nvPicPr>
          <p:cNvPr id="50"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3779912" y="3861048"/>
            <a:ext cx="360040" cy="360040"/>
          </a:xfrm>
          <a:prstGeom prst="rect">
            <a:avLst/>
          </a:prstGeom>
          <a:noFill/>
        </p:spPr>
      </p:pic>
      <p:pic>
        <p:nvPicPr>
          <p:cNvPr id="51"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4175956" y="3861048"/>
            <a:ext cx="360040" cy="360040"/>
          </a:xfrm>
          <a:prstGeom prst="rect">
            <a:avLst/>
          </a:prstGeom>
          <a:noFill/>
        </p:spPr>
      </p:pic>
      <p:pic>
        <p:nvPicPr>
          <p:cNvPr id="53"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4572000" y="3861048"/>
            <a:ext cx="360040" cy="360040"/>
          </a:xfrm>
          <a:prstGeom prst="rect">
            <a:avLst/>
          </a:prstGeom>
          <a:noFill/>
        </p:spPr>
      </p:pic>
      <p:pic>
        <p:nvPicPr>
          <p:cNvPr id="54"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4968044" y="3861048"/>
            <a:ext cx="360040" cy="360040"/>
          </a:xfrm>
          <a:prstGeom prst="rect">
            <a:avLst/>
          </a:prstGeom>
          <a:noFill/>
        </p:spPr>
      </p:pic>
      <p:pic>
        <p:nvPicPr>
          <p:cNvPr id="55"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3779912" y="4653136"/>
            <a:ext cx="360040" cy="360040"/>
          </a:xfrm>
          <a:prstGeom prst="rect">
            <a:avLst/>
          </a:prstGeom>
          <a:noFill/>
        </p:spPr>
      </p:pic>
      <p:pic>
        <p:nvPicPr>
          <p:cNvPr id="56"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4175956" y="4653136"/>
            <a:ext cx="360040" cy="360040"/>
          </a:xfrm>
          <a:prstGeom prst="rect">
            <a:avLst/>
          </a:prstGeom>
          <a:noFill/>
        </p:spPr>
      </p:pic>
      <p:pic>
        <p:nvPicPr>
          <p:cNvPr id="58"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4572000" y="4653136"/>
            <a:ext cx="360040" cy="360040"/>
          </a:xfrm>
          <a:prstGeom prst="rect">
            <a:avLst/>
          </a:prstGeom>
          <a:noFill/>
        </p:spPr>
      </p:pic>
      <p:pic>
        <p:nvPicPr>
          <p:cNvPr id="60"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3779912" y="5373216"/>
            <a:ext cx="360040" cy="360040"/>
          </a:xfrm>
          <a:prstGeom prst="rect">
            <a:avLst/>
          </a:prstGeom>
          <a:noFill/>
        </p:spPr>
      </p:pic>
      <p:pic>
        <p:nvPicPr>
          <p:cNvPr id="61"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4175956" y="5373216"/>
            <a:ext cx="360040" cy="360040"/>
          </a:xfrm>
          <a:prstGeom prst="rect">
            <a:avLst/>
          </a:prstGeom>
          <a:noFill/>
        </p:spPr>
      </p:pic>
      <p:pic>
        <p:nvPicPr>
          <p:cNvPr id="65"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3779912" y="6093296"/>
            <a:ext cx="360040" cy="360040"/>
          </a:xfrm>
          <a:prstGeom prst="rect">
            <a:avLst/>
          </a:prstGeom>
          <a:noFill/>
        </p:spPr>
      </p:pic>
      <p:pic>
        <p:nvPicPr>
          <p:cNvPr id="66"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4175956" y="6093296"/>
            <a:ext cx="360040" cy="360040"/>
          </a:xfrm>
          <a:prstGeom prst="rect">
            <a:avLst/>
          </a:prstGeom>
          <a:noFill/>
        </p:spPr>
      </p:pic>
      <p:pic>
        <p:nvPicPr>
          <p:cNvPr id="67"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5364088" y="6093296"/>
            <a:ext cx="360040" cy="360040"/>
          </a:xfrm>
          <a:prstGeom prst="rect">
            <a:avLst/>
          </a:prstGeom>
          <a:noFill/>
        </p:spPr>
      </p:pic>
      <p:pic>
        <p:nvPicPr>
          <p:cNvPr id="68"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4572000" y="6093296"/>
            <a:ext cx="360040" cy="360040"/>
          </a:xfrm>
          <a:prstGeom prst="rect">
            <a:avLst/>
          </a:prstGeom>
          <a:noFill/>
        </p:spPr>
      </p:pic>
      <p:pic>
        <p:nvPicPr>
          <p:cNvPr id="69" name="Picture 12" descr="C:\Users\scc12\Desktop\パワーポイント\spoon_surikiri_ippai.png"/>
          <p:cNvPicPr>
            <a:picLocks noChangeAspect="1" noChangeArrowheads="1"/>
          </p:cNvPicPr>
          <p:nvPr/>
        </p:nvPicPr>
        <p:blipFill>
          <a:blip r:embed="rId12" cstate="print"/>
          <a:srcRect/>
          <a:stretch>
            <a:fillRect/>
          </a:stretch>
        </p:blipFill>
        <p:spPr bwMode="auto">
          <a:xfrm>
            <a:off x="4968044" y="6093296"/>
            <a:ext cx="360040" cy="360040"/>
          </a:xfrm>
          <a:prstGeom prst="rect">
            <a:avLst/>
          </a:prstGeom>
          <a:noFill/>
        </p:spPr>
      </p:pic>
      <p:pic>
        <p:nvPicPr>
          <p:cNvPr id="70"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899592" y="3131269"/>
            <a:ext cx="369739" cy="369739"/>
          </a:xfrm>
          <a:prstGeom prst="rect">
            <a:avLst/>
          </a:prstGeom>
          <a:noFill/>
        </p:spPr>
      </p:pic>
      <p:pic>
        <p:nvPicPr>
          <p:cNvPr id="71"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050531" y="3131269"/>
            <a:ext cx="369739" cy="369739"/>
          </a:xfrm>
          <a:prstGeom prst="rect">
            <a:avLst/>
          </a:prstGeom>
          <a:noFill/>
        </p:spPr>
      </p:pic>
      <p:pic>
        <p:nvPicPr>
          <p:cNvPr id="72"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352409" y="3131269"/>
            <a:ext cx="369739" cy="369739"/>
          </a:xfrm>
          <a:prstGeom prst="rect">
            <a:avLst/>
          </a:prstGeom>
          <a:noFill/>
        </p:spPr>
      </p:pic>
      <p:pic>
        <p:nvPicPr>
          <p:cNvPr id="73"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201470" y="3131269"/>
            <a:ext cx="369739" cy="369739"/>
          </a:xfrm>
          <a:prstGeom prst="rect">
            <a:avLst/>
          </a:prstGeom>
          <a:noFill/>
        </p:spPr>
      </p:pic>
      <p:pic>
        <p:nvPicPr>
          <p:cNvPr id="74"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654287" y="3131269"/>
            <a:ext cx="369739" cy="369739"/>
          </a:xfrm>
          <a:prstGeom prst="rect">
            <a:avLst/>
          </a:prstGeom>
          <a:noFill/>
        </p:spPr>
      </p:pic>
      <p:pic>
        <p:nvPicPr>
          <p:cNvPr id="75"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503348" y="3131269"/>
            <a:ext cx="369739" cy="369739"/>
          </a:xfrm>
          <a:prstGeom prst="rect">
            <a:avLst/>
          </a:prstGeom>
          <a:noFill/>
        </p:spPr>
      </p:pic>
      <p:pic>
        <p:nvPicPr>
          <p:cNvPr id="76"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956165" y="3131269"/>
            <a:ext cx="369739" cy="369739"/>
          </a:xfrm>
          <a:prstGeom prst="rect">
            <a:avLst/>
          </a:prstGeom>
          <a:noFill/>
        </p:spPr>
      </p:pic>
      <p:pic>
        <p:nvPicPr>
          <p:cNvPr id="77"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805226" y="3131269"/>
            <a:ext cx="369739" cy="369739"/>
          </a:xfrm>
          <a:prstGeom prst="rect">
            <a:avLst/>
          </a:prstGeom>
          <a:noFill/>
        </p:spPr>
      </p:pic>
      <p:pic>
        <p:nvPicPr>
          <p:cNvPr id="78"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2107104" y="3131269"/>
            <a:ext cx="369739" cy="369739"/>
          </a:xfrm>
          <a:prstGeom prst="rect">
            <a:avLst/>
          </a:prstGeom>
          <a:noFill/>
        </p:spPr>
      </p:pic>
      <p:pic>
        <p:nvPicPr>
          <p:cNvPr id="80"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2258045" y="3131269"/>
            <a:ext cx="369739" cy="369739"/>
          </a:xfrm>
          <a:prstGeom prst="rect">
            <a:avLst/>
          </a:prstGeom>
          <a:noFill/>
        </p:spPr>
      </p:pic>
      <p:pic>
        <p:nvPicPr>
          <p:cNvPr id="85"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899592" y="3491309"/>
            <a:ext cx="369739" cy="369739"/>
          </a:xfrm>
          <a:prstGeom prst="rect">
            <a:avLst/>
          </a:prstGeom>
          <a:noFill/>
        </p:spPr>
      </p:pic>
      <p:pic>
        <p:nvPicPr>
          <p:cNvPr id="86"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050531" y="3491309"/>
            <a:ext cx="369739" cy="369739"/>
          </a:xfrm>
          <a:prstGeom prst="rect">
            <a:avLst/>
          </a:prstGeom>
          <a:noFill/>
        </p:spPr>
      </p:pic>
      <p:pic>
        <p:nvPicPr>
          <p:cNvPr id="87"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352409" y="3491309"/>
            <a:ext cx="369739" cy="369739"/>
          </a:xfrm>
          <a:prstGeom prst="rect">
            <a:avLst/>
          </a:prstGeom>
          <a:noFill/>
        </p:spPr>
      </p:pic>
      <p:pic>
        <p:nvPicPr>
          <p:cNvPr id="88"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201470" y="3491309"/>
            <a:ext cx="369739" cy="369739"/>
          </a:xfrm>
          <a:prstGeom prst="rect">
            <a:avLst/>
          </a:prstGeom>
          <a:noFill/>
        </p:spPr>
      </p:pic>
      <p:pic>
        <p:nvPicPr>
          <p:cNvPr id="90"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503348" y="3491309"/>
            <a:ext cx="369739" cy="369739"/>
          </a:xfrm>
          <a:prstGeom prst="rect">
            <a:avLst/>
          </a:prstGeom>
          <a:noFill/>
        </p:spPr>
      </p:pic>
      <p:pic>
        <p:nvPicPr>
          <p:cNvPr id="95"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899592" y="4355405"/>
            <a:ext cx="369739" cy="369739"/>
          </a:xfrm>
          <a:prstGeom prst="rect">
            <a:avLst/>
          </a:prstGeom>
          <a:noFill/>
        </p:spPr>
      </p:pic>
      <p:pic>
        <p:nvPicPr>
          <p:cNvPr id="96"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050531" y="4355405"/>
            <a:ext cx="369739" cy="369739"/>
          </a:xfrm>
          <a:prstGeom prst="rect">
            <a:avLst/>
          </a:prstGeom>
          <a:noFill/>
        </p:spPr>
      </p:pic>
      <p:pic>
        <p:nvPicPr>
          <p:cNvPr id="97"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352409" y="4355405"/>
            <a:ext cx="369739" cy="369739"/>
          </a:xfrm>
          <a:prstGeom prst="rect">
            <a:avLst/>
          </a:prstGeom>
          <a:noFill/>
        </p:spPr>
      </p:pic>
      <p:pic>
        <p:nvPicPr>
          <p:cNvPr id="98"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201470" y="4355405"/>
            <a:ext cx="369739" cy="369739"/>
          </a:xfrm>
          <a:prstGeom prst="rect">
            <a:avLst/>
          </a:prstGeom>
          <a:noFill/>
        </p:spPr>
      </p:pic>
      <p:pic>
        <p:nvPicPr>
          <p:cNvPr id="99"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654287" y="4355405"/>
            <a:ext cx="369739" cy="369739"/>
          </a:xfrm>
          <a:prstGeom prst="rect">
            <a:avLst/>
          </a:prstGeom>
          <a:noFill/>
        </p:spPr>
      </p:pic>
      <p:pic>
        <p:nvPicPr>
          <p:cNvPr id="100"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503348" y="4355405"/>
            <a:ext cx="369739" cy="369739"/>
          </a:xfrm>
          <a:prstGeom prst="rect">
            <a:avLst/>
          </a:prstGeom>
          <a:noFill/>
        </p:spPr>
      </p:pic>
      <p:pic>
        <p:nvPicPr>
          <p:cNvPr id="101"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956165" y="4355405"/>
            <a:ext cx="369739" cy="369739"/>
          </a:xfrm>
          <a:prstGeom prst="rect">
            <a:avLst/>
          </a:prstGeom>
          <a:noFill/>
        </p:spPr>
      </p:pic>
      <p:pic>
        <p:nvPicPr>
          <p:cNvPr id="102"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805226" y="4355405"/>
            <a:ext cx="369739" cy="369739"/>
          </a:xfrm>
          <a:prstGeom prst="rect">
            <a:avLst/>
          </a:prstGeom>
          <a:noFill/>
        </p:spPr>
      </p:pic>
      <p:pic>
        <p:nvPicPr>
          <p:cNvPr id="103"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2107104" y="4355405"/>
            <a:ext cx="369739" cy="369739"/>
          </a:xfrm>
          <a:prstGeom prst="rect">
            <a:avLst/>
          </a:prstGeom>
          <a:noFill/>
        </p:spPr>
      </p:pic>
      <p:pic>
        <p:nvPicPr>
          <p:cNvPr id="104"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2258045" y="4355405"/>
            <a:ext cx="369739" cy="369739"/>
          </a:xfrm>
          <a:prstGeom prst="rect">
            <a:avLst/>
          </a:prstGeom>
          <a:noFill/>
        </p:spPr>
      </p:pic>
      <p:pic>
        <p:nvPicPr>
          <p:cNvPr id="105"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899592" y="5445224"/>
            <a:ext cx="369739" cy="369739"/>
          </a:xfrm>
          <a:prstGeom prst="rect">
            <a:avLst/>
          </a:prstGeom>
          <a:noFill/>
        </p:spPr>
      </p:pic>
      <p:pic>
        <p:nvPicPr>
          <p:cNvPr id="106"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050531" y="5445224"/>
            <a:ext cx="369739" cy="369739"/>
          </a:xfrm>
          <a:prstGeom prst="rect">
            <a:avLst/>
          </a:prstGeom>
          <a:noFill/>
        </p:spPr>
      </p:pic>
      <p:pic>
        <p:nvPicPr>
          <p:cNvPr id="107"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352409" y="5445224"/>
            <a:ext cx="369739" cy="369739"/>
          </a:xfrm>
          <a:prstGeom prst="rect">
            <a:avLst/>
          </a:prstGeom>
          <a:noFill/>
        </p:spPr>
      </p:pic>
      <p:pic>
        <p:nvPicPr>
          <p:cNvPr id="108"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201470" y="5445224"/>
            <a:ext cx="369739" cy="369739"/>
          </a:xfrm>
          <a:prstGeom prst="rect">
            <a:avLst/>
          </a:prstGeom>
          <a:noFill/>
        </p:spPr>
      </p:pic>
      <p:pic>
        <p:nvPicPr>
          <p:cNvPr id="109"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654287" y="5445224"/>
            <a:ext cx="369739" cy="369739"/>
          </a:xfrm>
          <a:prstGeom prst="rect">
            <a:avLst/>
          </a:prstGeom>
          <a:noFill/>
        </p:spPr>
      </p:pic>
      <p:pic>
        <p:nvPicPr>
          <p:cNvPr id="110"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503348" y="5445224"/>
            <a:ext cx="369739" cy="369739"/>
          </a:xfrm>
          <a:prstGeom prst="rect">
            <a:avLst/>
          </a:prstGeom>
          <a:noFill/>
        </p:spPr>
      </p:pic>
      <p:pic>
        <p:nvPicPr>
          <p:cNvPr id="112"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1805226" y="5445224"/>
            <a:ext cx="369739" cy="369739"/>
          </a:xfrm>
          <a:prstGeom prst="rect">
            <a:avLst/>
          </a:prstGeom>
          <a:noFill/>
        </p:spPr>
      </p:pic>
      <p:pic>
        <p:nvPicPr>
          <p:cNvPr id="115" name="Picture 13" descr="C:\Users\scc12\Desktop\パワーポイント\cooking_sugar_stick.png"/>
          <p:cNvPicPr>
            <a:picLocks noChangeAspect="1" noChangeArrowheads="1"/>
          </p:cNvPicPr>
          <p:nvPr/>
        </p:nvPicPr>
        <p:blipFill>
          <a:blip r:embed="rId13" cstate="print"/>
          <a:srcRect/>
          <a:stretch>
            <a:fillRect/>
          </a:stretch>
        </p:blipFill>
        <p:spPr bwMode="auto">
          <a:xfrm>
            <a:off x="889893" y="4715445"/>
            <a:ext cx="369739" cy="369739"/>
          </a:xfrm>
          <a:prstGeom prst="rect">
            <a:avLst/>
          </a:prstGeom>
          <a:noFill/>
        </p:spPr>
      </p:pic>
      <p:sp>
        <p:nvSpPr>
          <p:cNvPr id="116" name="テキスト ボックス 115"/>
          <p:cNvSpPr txBox="1"/>
          <p:nvPr/>
        </p:nvSpPr>
        <p:spPr>
          <a:xfrm>
            <a:off x="1690469" y="3573016"/>
            <a:ext cx="805029" cy="276999"/>
          </a:xfrm>
          <a:prstGeom prst="rect">
            <a:avLst/>
          </a:prstGeom>
          <a:noFill/>
        </p:spPr>
        <p:txBody>
          <a:bodyPr wrap="none" rtlCol="0">
            <a:spAutoFit/>
          </a:bodyPr>
          <a:lstStyle/>
          <a:p>
            <a:r>
              <a:rPr lang="ja-JP" altLang="en-US" sz="1200" smtClean="0">
                <a:latin typeface="HGPｺﾞｼｯｸE" pitchFamily="50" charset="-128"/>
                <a:ea typeface="HGPｺﾞｼｯｸE" pitchFamily="50" charset="-128"/>
              </a:rPr>
              <a:t>さとう</a:t>
            </a:r>
            <a:r>
              <a:rPr kumimoji="1" lang="en-US" altLang="ja-JP" sz="1200" smtClean="0">
                <a:latin typeface="HGPｺﾞｼｯｸE" pitchFamily="50" charset="-128"/>
                <a:ea typeface="HGPｺﾞｼｯｸE" pitchFamily="50" charset="-128"/>
              </a:rPr>
              <a:t>45</a:t>
            </a:r>
            <a:r>
              <a:rPr kumimoji="1" lang="ja-JP" altLang="en-US" sz="1200" smtClean="0">
                <a:latin typeface="HGPｺﾞｼｯｸE" pitchFamily="50" charset="-128"/>
                <a:ea typeface="HGPｺﾞｼｯｸE" pitchFamily="50" charset="-128"/>
              </a:rPr>
              <a:t>ｇ</a:t>
            </a:r>
            <a:endParaRPr kumimoji="1" lang="ja-JP" altLang="en-US" sz="1200">
              <a:latin typeface="HGPｺﾞｼｯｸE" pitchFamily="50" charset="-128"/>
              <a:ea typeface="HGPｺﾞｼｯｸE" pitchFamily="50" charset="-128"/>
            </a:endParaRPr>
          </a:p>
        </p:txBody>
      </p:sp>
      <p:sp>
        <p:nvSpPr>
          <p:cNvPr id="117" name="テキスト ボックス 116"/>
          <p:cNvSpPr txBox="1"/>
          <p:nvPr/>
        </p:nvSpPr>
        <p:spPr>
          <a:xfrm>
            <a:off x="1114405" y="4808185"/>
            <a:ext cx="805029" cy="276999"/>
          </a:xfrm>
          <a:prstGeom prst="rect">
            <a:avLst/>
          </a:prstGeom>
          <a:noFill/>
        </p:spPr>
        <p:txBody>
          <a:bodyPr wrap="none" rtlCol="0">
            <a:spAutoFit/>
          </a:bodyPr>
          <a:lstStyle/>
          <a:p>
            <a:r>
              <a:rPr lang="ja-JP" altLang="en-US" sz="1200" smtClean="0">
                <a:latin typeface="HGPｺﾞｼｯｸE" pitchFamily="50" charset="-128"/>
                <a:ea typeface="HGPｺﾞｼｯｸE" pitchFamily="50" charset="-128"/>
              </a:rPr>
              <a:t>さとう</a:t>
            </a:r>
            <a:r>
              <a:rPr lang="en-US" altLang="ja-JP" sz="1200" smtClean="0">
                <a:latin typeface="HGPｺﾞｼｯｸE" pitchFamily="50" charset="-128"/>
                <a:ea typeface="HGPｺﾞｼｯｸE" pitchFamily="50" charset="-128"/>
              </a:rPr>
              <a:t>33</a:t>
            </a:r>
            <a:r>
              <a:rPr lang="ja-JP" altLang="en-US" sz="1200" smtClean="0">
                <a:latin typeface="HGPｺﾞｼｯｸE" pitchFamily="50" charset="-128"/>
                <a:ea typeface="HGPｺﾞｼｯｸE" pitchFamily="50" charset="-128"/>
              </a:rPr>
              <a:t>ｇ</a:t>
            </a:r>
            <a:endParaRPr kumimoji="1" lang="ja-JP" altLang="en-US" sz="1200">
              <a:latin typeface="HGPｺﾞｼｯｸE" pitchFamily="50" charset="-128"/>
              <a:ea typeface="HGPｺﾞｼｯｸE" pitchFamily="50" charset="-128"/>
            </a:endParaRPr>
          </a:p>
        </p:txBody>
      </p:sp>
      <p:sp>
        <p:nvSpPr>
          <p:cNvPr id="118" name="テキスト ボックス 117"/>
          <p:cNvSpPr txBox="1"/>
          <p:nvPr/>
        </p:nvSpPr>
        <p:spPr>
          <a:xfrm>
            <a:off x="2045828" y="5517232"/>
            <a:ext cx="805029" cy="276999"/>
          </a:xfrm>
          <a:prstGeom prst="rect">
            <a:avLst/>
          </a:prstGeom>
          <a:noFill/>
        </p:spPr>
        <p:txBody>
          <a:bodyPr wrap="none" rtlCol="0">
            <a:spAutoFit/>
          </a:bodyPr>
          <a:lstStyle/>
          <a:p>
            <a:r>
              <a:rPr kumimoji="1" lang="ja-JP" altLang="en-US" sz="1200" smtClean="0">
                <a:latin typeface="HGPｺﾞｼｯｸE" pitchFamily="50" charset="-128"/>
                <a:ea typeface="HGPｺﾞｼｯｸE" pitchFamily="50" charset="-128"/>
              </a:rPr>
              <a:t>さとう</a:t>
            </a:r>
            <a:r>
              <a:rPr kumimoji="1" lang="en-US" altLang="ja-JP" sz="1200" smtClean="0">
                <a:latin typeface="HGPｺﾞｼｯｸE" pitchFamily="50" charset="-128"/>
                <a:ea typeface="HGPｺﾞｼｯｸE" pitchFamily="50" charset="-128"/>
              </a:rPr>
              <a:t>21</a:t>
            </a:r>
            <a:r>
              <a:rPr kumimoji="1" lang="ja-JP" altLang="en-US" sz="1200" smtClean="0">
                <a:latin typeface="HGPｺﾞｼｯｸE" pitchFamily="50" charset="-128"/>
                <a:ea typeface="HGPｺﾞｼｯｸE" pitchFamily="50" charset="-128"/>
              </a:rPr>
              <a:t>ｇ</a:t>
            </a:r>
            <a:endParaRPr kumimoji="1" lang="ja-JP" altLang="en-US" sz="1200">
              <a:latin typeface="HGPｺﾞｼｯｸE" pitchFamily="50" charset="-128"/>
              <a:ea typeface="HGPｺﾞｼｯｸE" pitchFamily="50" charset="-128"/>
            </a:endParaRPr>
          </a:p>
        </p:txBody>
      </p:sp>
      <p:sp>
        <p:nvSpPr>
          <p:cNvPr id="119" name="テキスト ボックス 118"/>
          <p:cNvSpPr txBox="1"/>
          <p:nvPr/>
        </p:nvSpPr>
        <p:spPr>
          <a:xfrm>
            <a:off x="5004048" y="3440033"/>
            <a:ext cx="870751" cy="276999"/>
          </a:xfrm>
          <a:prstGeom prst="rect">
            <a:avLst/>
          </a:prstGeom>
          <a:noFill/>
        </p:spPr>
        <p:txBody>
          <a:bodyPr wrap="none" rtlCol="0">
            <a:spAutoFit/>
          </a:bodyPr>
          <a:lstStyle/>
          <a:p>
            <a:r>
              <a:rPr lang="ja-JP" altLang="en-US" sz="1200" smtClean="0">
                <a:latin typeface="HGPｺﾞｼｯｸE" pitchFamily="50" charset="-128"/>
                <a:ea typeface="HGPｺﾞｼｯｸE" pitchFamily="50" charset="-128"/>
              </a:rPr>
              <a:t>あぶら</a:t>
            </a:r>
            <a:r>
              <a:rPr lang="en-US" altLang="ja-JP" sz="1200" smtClean="0">
                <a:latin typeface="HGPｺﾞｼｯｸE" pitchFamily="50" charset="-128"/>
                <a:ea typeface="HGPｺﾞｼｯｸE" pitchFamily="50" charset="-128"/>
              </a:rPr>
              <a:t>20</a:t>
            </a:r>
            <a:r>
              <a:rPr lang="ja-JP" altLang="en-US" sz="1200" smtClean="0">
                <a:latin typeface="HGPｺﾞｼｯｸE" pitchFamily="50" charset="-128"/>
                <a:ea typeface="HGPｺﾞｼｯｸE" pitchFamily="50" charset="-128"/>
              </a:rPr>
              <a:t>ｇ</a:t>
            </a:r>
            <a:endParaRPr kumimoji="1" lang="ja-JP" altLang="en-US" sz="1200">
              <a:latin typeface="HGPｺﾞｼｯｸE" pitchFamily="50" charset="-128"/>
              <a:ea typeface="HGPｺﾞｼｯｸE" pitchFamily="50" charset="-128"/>
            </a:endParaRPr>
          </a:p>
        </p:txBody>
      </p:sp>
      <p:sp>
        <p:nvSpPr>
          <p:cNvPr id="120" name="テキスト ボックス 119"/>
          <p:cNvSpPr txBox="1"/>
          <p:nvPr/>
        </p:nvSpPr>
        <p:spPr>
          <a:xfrm>
            <a:off x="4932040" y="4088105"/>
            <a:ext cx="870751" cy="276999"/>
          </a:xfrm>
          <a:prstGeom prst="rect">
            <a:avLst/>
          </a:prstGeom>
          <a:noFill/>
        </p:spPr>
        <p:txBody>
          <a:bodyPr wrap="none" rtlCol="0">
            <a:spAutoFit/>
          </a:bodyPr>
          <a:lstStyle/>
          <a:p>
            <a:r>
              <a:rPr kumimoji="1" lang="ja-JP" altLang="en-US" sz="1200" smtClean="0">
                <a:latin typeface="HGPｺﾞｼｯｸE" pitchFamily="50" charset="-128"/>
                <a:ea typeface="HGPｺﾞｼｯｸE" pitchFamily="50" charset="-128"/>
              </a:rPr>
              <a:t>あぶら</a:t>
            </a:r>
            <a:r>
              <a:rPr kumimoji="1" lang="en-US" altLang="ja-JP" sz="1200" smtClean="0">
                <a:latin typeface="HGPｺﾞｼｯｸE" pitchFamily="50" charset="-128"/>
                <a:ea typeface="HGPｺﾞｼｯｸE" pitchFamily="50" charset="-128"/>
              </a:rPr>
              <a:t>14</a:t>
            </a:r>
            <a:r>
              <a:rPr kumimoji="1" lang="ja-JP" altLang="en-US" sz="1200" smtClean="0">
                <a:latin typeface="HGPｺﾞｼｯｸE" pitchFamily="50" charset="-128"/>
                <a:ea typeface="HGPｺﾞｼｯｸE" pitchFamily="50" charset="-128"/>
              </a:rPr>
              <a:t>ｇ</a:t>
            </a:r>
            <a:endParaRPr kumimoji="1" lang="ja-JP" altLang="en-US" sz="1200">
              <a:latin typeface="HGPｺﾞｼｯｸE" pitchFamily="50" charset="-128"/>
              <a:ea typeface="HGPｺﾞｼｯｸE" pitchFamily="50" charset="-128"/>
            </a:endParaRPr>
          </a:p>
        </p:txBody>
      </p:sp>
      <p:sp>
        <p:nvSpPr>
          <p:cNvPr id="121" name="テキスト ボックス 120"/>
          <p:cNvSpPr txBox="1"/>
          <p:nvPr/>
        </p:nvSpPr>
        <p:spPr>
          <a:xfrm>
            <a:off x="4932040" y="4725144"/>
            <a:ext cx="870751" cy="276999"/>
          </a:xfrm>
          <a:prstGeom prst="rect">
            <a:avLst/>
          </a:prstGeom>
          <a:noFill/>
        </p:spPr>
        <p:txBody>
          <a:bodyPr wrap="none" rtlCol="0">
            <a:spAutoFit/>
          </a:bodyPr>
          <a:lstStyle/>
          <a:p>
            <a:r>
              <a:rPr lang="ja-JP" altLang="en-US" sz="1200" smtClean="0">
                <a:latin typeface="HGPｺﾞｼｯｸE" pitchFamily="50" charset="-128"/>
                <a:ea typeface="HGPｺﾞｼｯｸE" pitchFamily="50" charset="-128"/>
              </a:rPr>
              <a:t>あぶら</a:t>
            </a:r>
            <a:r>
              <a:rPr lang="en-US" altLang="ja-JP" sz="1200" smtClean="0">
                <a:latin typeface="HGPｺﾞｼｯｸE" pitchFamily="50" charset="-128"/>
                <a:ea typeface="HGPｺﾞｼｯｸE" pitchFamily="50" charset="-128"/>
              </a:rPr>
              <a:t>11</a:t>
            </a:r>
            <a:r>
              <a:rPr lang="ja-JP" altLang="en-US" sz="1200" smtClean="0">
                <a:latin typeface="HGPｺﾞｼｯｸE" pitchFamily="50" charset="-128"/>
                <a:ea typeface="HGPｺﾞｼｯｸE" pitchFamily="50" charset="-128"/>
              </a:rPr>
              <a:t>ｇ</a:t>
            </a:r>
            <a:endParaRPr kumimoji="1" lang="ja-JP" altLang="en-US" sz="1200">
              <a:latin typeface="HGPｺﾞｼｯｸE" pitchFamily="50" charset="-128"/>
              <a:ea typeface="HGPｺﾞｼｯｸE" pitchFamily="50" charset="-128"/>
            </a:endParaRPr>
          </a:p>
        </p:txBody>
      </p:sp>
      <p:sp>
        <p:nvSpPr>
          <p:cNvPr id="122" name="テキスト ボックス 121"/>
          <p:cNvSpPr txBox="1"/>
          <p:nvPr/>
        </p:nvSpPr>
        <p:spPr>
          <a:xfrm>
            <a:off x="4499992" y="5445224"/>
            <a:ext cx="787395" cy="276999"/>
          </a:xfrm>
          <a:prstGeom prst="rect">
            <a:avLst/>
          </a:prstGeom>
          <a:noFill/>
        </p:spPr>
        <p:txBody>
          <a:bodyPr wrap="none" rtlCol="0">
            <a:spAutoFit/>
          </a:bodyPr>
          <a:lstStyle/>
          <a:p>
            <a:r>
              <a:rPr lang="ja-JP" altLang="en-US" sz="1200" smtClean="0">
                <a:latin typeface="HGPｺﾞｼｯｸE" pitchFamily="50" charset="-128"/>
                <a:ea typeface="HGPｺﾞｼｯｸE" pitchFamily="50" charset="-128"/>
              </a:rPr>
              <a:t>あぶら</a:t>
            </a:r>
            <a:r>
              <a:rPr lang="en-US" altLang="ja-JP" sz="1200" smtClean="0">
                <a:latin typeface="HGPｺﾞｼｯｸE" pitchFamily="50" charset="-128"/>
                <a:ea typeface="HGPｺﾞｼｯｸE" pitchFamily="50" charset="-128"/>
              </a:rPr>
              <a:t>7</a:t>
            </a:r>
            <a:r>
              <a:rPr lang="ja-JP" altLang="en-US" sz="1200" smtClean="0">
                <a:latin typeface="HGPｺﾞｼｯｸE" pitchFamily="50" charset="-128"/>
                <a:ea typeface="HGPｺﾞｼｯｸE" pitchFamily="50" charset="-128"/>
              </a:rPr>
              <a:t>ｇ</a:t>
            </a:r>
            <a:endParaRPr kumimoji="1" lang="ja-JP" altLang="en-US" sz="1200">
              <a:latin typeface="HGPｺﾞｼｯｸE" pitchFamily="50" charset="-128"/>
              <a:ea typeface="HGPｺﾞｼｯｸE" pitchFamily="50" charset="-128"/>
            </a:endParaRPr>
          </a:p>
        </p:txBody>
      </p:sp>
      <p:sp>
        <p:nvSpPr>
          <p:cNvPr id="123" name="テキスト ボックス 122"/>
          <p:cNvSpPr txBox="1"/>
          <p:nvPr/>
        </p:nvSpPr>
        <p:spPr>
          <a:xfrm>
            <a:off x="4932040" y="6309320"/>
            <a:ext cx="870751" cy="276999"/>
          </a:xfrm>
          <a:prstGeom prst="rect">
            <a:avLst/>
          </a:prstGeom>
          <a:noFill/>
        </p:spPr>
        <p:txBody>
          <a:bodyPr wrap="none" rtlCol="0">
            <a:spAutoFit/>
          </a:bodyPr>
          <a:lstStyle/>
          <a:p>
            <a:r>
              <a:rPr kumimoji="1" lang="ja-JP" altLang="en-US" sz="1200" smtClean="0">
                <a:latin typeface="HGPｺﾞｼｯｸE" pitchFamily="50" charset="-128"/>
                <a:ea typeface="HGPｺﾞｼｯｸE" pitchFamily="50" charset="-128"/>
              </a:rPr>
              <a:t>あぶら</a:t>
            </a:r>
            <a:r>
              <a:rPr kumimoji="1" lang="en-US" altLang="ja-JP" sz="1200" smtClean="0">
                <a:latin typeface="HGPｺﾞｼｯｸE" pitchFamily="50" charset="-128"/>
                <a:ea typeface="HGPｺﾞｼｯｸE" pitchFamily="50" charset="-128"/>
              </a:rPr>
              <a:t>20</a:t>
            </a:r>
            <a:r>
              <a:rPr kumimoji="1" lang="ja-JP" altLang="en-US" sz="1200" smtClean="0">
                <a:latin typeface="HGPｺﾞｼｯｸE" pitchFamily="50" charset="-128"/>
                <a:ea typeface="HGPｺﾞｼｯｸE" pitchFamily="50" charset="-128"/>
              </a:rPr>
              <a:t>ｇ</a:t>
            </a:r>
            <a:endParaRPr kumimoji="1" lang="ja-JP" altLang="en-US" sz="1200">
              <a:latin typeface="HGPｺﾞｼｯｸE" pitchFamily="50" charset="-128"/>
              <a:ea typeface="HGPｺﾞｼｯｸE" pitchFamily="50" charset="-128"/>
            </a:endParaRPr>
          </a:p>
        </p:txBody>
      </p:sp>
      <p:sp>
        <p:nvSpPr>
          <p:cNvPr id="111" name="テキスト ボックス 110"/>
          <p:cNvSpPr txBox="1"/>
          <p:nvPr/>
        </p:nvSpPr>
        <p:spPr>
          <a:xfrm>
            <a:off x="594601" y="2204864"/>
            <a:ext cx="2241319" cy="307777"/>
          </a:xfrm>
          <a:prstGeom prst="rect">
            <a:avLst/>
          </a:prstGeom>
          <a:noFill/>
        </p:spPr>
        <p:txBody>
          <a:bodyPr wrap="none" rtlCol="0">
            <a:spAutoFit/>
          </a:bodyPr>
          <a:lstStyle/>
          <a:p>
            <a:r>
              <a:rPr lang="ja-JP" altLang="en-US" sz="1400" smtClean="0">
                <a:latin typeface="HGPｺﾞｼｯｸE" pitchFamily="50" charset="-128"/>
                <a:ea typeface="HGPｺﾞｼｯｸE" pitchFamily="50" charset="-128"/>
              </a:rPr>
              <a:t>スティックシュガー</a:t>
            </a:r>
            <a:r>
              <a:rPr lang="en-US" altLang="ja-JP" sz="1400" smtClean="0">
                <a:latin typeface="HGPｺﾞｼｯｸE" pitchFamily="50" charset="-128"/>
                <a:ea typeface="HGPｺﾞｼｯｸE" pitchFamily="50" charset="-128"/>
              </a:rPr>
              <a:t>3</a:t>
            </a:r>
            <a:r>
              <a:rPr lang="ja-JP" altLang="en-US" sz="1400" smtClean="0">
                <a:latin typeface="HGPｺﾞｼｯｸE" pitchFamily="50" charset="-128"/>
                <a:ea typeface="HGPｺﾞｼｯｸE" pitchFamily="50" charset="-128"/>
              </a:rPr>
              <a:t>ｇ（１本</a:t>
            </a:r>
            <a:r>
              <a:rPr lang="en-US" altLang="ja-JP" sz="1400" smtClean="0">
                <a:latin typeface="HGPｺﾞｼｯｸE" pitchFamily="50" charset="-128"/>
                <a:ea typeface="HGPｺﾞｼｯｸE" pitchFamily="50" charset="-128"/>
              </a:rPr>
              <a:t>)</a:t>
            </a:r>
            <a:endParaRPr kumimoji="1" lang="ja-JP" altLang="en-US" sz="1400"/>
          </a:p>
        </p:txBody>
      </p:sp>
      <p:sp>
        <p:nvSpPr>
          <p:cNvPr id="113" name="テキスト ボックス 112"/>
          <p:cNvSpPr txBox="1"/>
          <p:nvPr/>
        </p:nvSpPr>
        <p:spPr>
          <a:xfrm>
            <a:off x="3916040" y="2132856"/>
            <a:ext cx="1444626" cy="523220"/>
          </a:xfrm>
          <a:prstGeom prst="rect">
            <a:avLst/>
          </a:prstGeom>
          <a:noFill/>
        </p:spPr>
        <p:txBody>
          <a:bodyPr wrap="none" rtlCol="0">
            <a:spAutoFit/>
          </a:bodyPr>
          <a:lstStyle/>
          <a:p>
            <a:pPr algn="ctr"/>
            <a:r>
              <a:rPr lang="ja-JP" altLang="en-US" sz="1400" smtClean="0">
                <a:latin typeface="HGPｺﾞｼｯｸE" pitchFamily="50" charset="-128"/>
                <a:ea typeface="HGPｺﾞｼｯｸE" pitchFamily="50" charset="-128"/>
              </a:rPr>
              <a:t>あぶら（脂質）４ｇ</a:t>
            </a:r>
            <a:endParaRPr lang="en-US" altLang="ja-JP" sz="1400" smtClean="0">
              <a:latin typeface="HGPｺﾞｼｯｸE" pitchFamily="50" charset="-128"/>
              <a:ea typeface="HGPｺﾞｼｯｸE" pitchFamily="50" charset="-128"/>
            </a:endParaRPr>
          </a:p>
          <a:p>
            <a:pPr algn="ctr"/>
            <a:r>
              <a:rPr lang="en-US" altLang="ja-JP" sz="1400" smtClean="0">
                <a:latin typeface="HGPｺﾞｼｯｸE" pitchFamily="50" charset="-128"/>
                <a:ea typeface="HGPｺﾞｼｯｸE" pitchFamily="50" charset="-128"/>
              </a:rPr>
              <a:t>《</a:t>
            </a:r>
            <a:r>
              <a:rPr lang="ja-JP" altLang="en-US" sz="1400" smtClean="0">
                <a:latin typeface="HGPｺﾞｼｯｸE" pitchFamily="50" charset="-128"/>
                <a:ea typeface="HGPｺﾞｼｯｸE" pitchFamily="50" charset="-128"/>
              </a:rPr>
              <a:t>小さじ１杯</a:t>
            </a:r>
            <a:r>
              <a:rPr lang="en-US" altLang="ja-JP" sz="1400" smtClean="0">
                <a:latin typeface="HGPｺﾞｼｯｸE" pitchFamily="50" charset="-128"/>
                <a:ea typeface="HGPｺﾞｼｯｸE" pitchFamily="50" charset="-128"/>
              </a:rPr>
              <a:t>》</a:t>
            </a:r>
            <a:endParaRPr kumimoji="1" lang="ja-JP" altLang="en-US" sz="1050"/>
          </a:p>
        </p:txBody>
      </p:sp>
      <p:grpSp>
        <p:nvGrpSpPr>
          <p:cNvPr id="114" name="グループ化 113"/>
          <p:cNvGrpSpPr/>
          <p:nvPr/>
        </p:nvGrpSpPr>
        <p:grpSpPr>
          <a:xfrm>
            <a:off x="8604448" y="6499341"/>
            <a:ext cx="539552" cy="458051"/>
            <a:chOff x="1314540" y="2636912"/>
            <a:chExt cx="881196" cy="748089"/>
          </a:xfrm>
        </p:grpSpPr>
        <p:pic>
          <p:nvPicPr>
            <p:cNvPr id="124" name="Picture 2" descr="C:\Users\scc12\Desktop\パワーポイント\computer_mouse.png"/>
            <p:cNvPicPr>
              <a:picLocks noChangeAspect="1" noChangeArrowheads="1"/>
            </p:cNvPicPr>
            <p:nvPr/>
          </p:nvPicPr>
          <p:blipFill>
            <a:blip r:embed="rId14" cstate="print"/>
            <a:srcRect/>
            <a:stretch>
              <a:fillRect/>
            </a:stretch>
          </p:blipFill>
          <p:spPr bwMode="auto">
            <a:xfrm>
              <a:off x="1331640" y="2636912"/>
              <a:ext cx="713806" cy="601381"/>
            </a:xfrm>
            <a:prstGeom prst="rect">
              <a:avLst/>
            </a:prstGeom>
            <a:noFill/>
          </p:spPr>
        </p:pic>
        <p:sp>
          <p:nvSpPr>
            <p:cNvPr id="125" name="テキスト ボックス 124"/>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grpSp>
        <p:nvGrpSpPr>
          <p:cNvPr id="126" name="グループ化 125"/>
          <p:cNvGrpSpPr/>
          <p:nvPr/>
        </p:nvGrpSpPr>
        <p:grpSpPr>
          <a:xfrm>
            <a:off x="2123728" y="1268760"/>
            <a:ext cx="1008112" cy="890099"/>
            <a:chOff x="1314540" y="2636912"/>
            <a:chExt cx="881196" cy="748089"/>
          </a:xfrm>
        </p:grpSpPr>
        <p:pic>
          <p:nvPicPr>
            <p:cNvPr id="127" name="Picture 2" descr="C:\Users\scc12\Desktop\パワーポイント\computer_mouse.png"/>
            <p:cNvPicPr>
              <a:picLocks noChangeAspect="1" noChangeArrowheads="1"/>
            </p:cNvPicPr>
            <p:nvPr/>
          </p:nvPicPr>
          <p:blipFill>
            <a:blip r:embed="rId15" cstate="print"/>
            <a:srcRect/>
            <a:stretch>
              <a:fillRect/>
            </a:stretch>
          </p:blipFill>
          <p:spPr bwMode="auto">
            <a:xfrm>
              <a:off x="1331640" y="2636912"/>
              <a:ext cx="713806" cy="601381"/>
            </a:xfrm>
            <a:prstGeom prst="rect">
              <a:avLst/>
            </a:prstGeom>
            <a:noFill/>
          </p:spPr>
        </p:pic>
        <p:sp>
          <p:nvSpPr>
            <p:cNvPr id="128" name="テキスト ボックス 127"/>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grpSp>
        <p:nvGrpSpPr>
          <p:cNvPr id="129" name="グループ化 128"/>
          <p:cNvGrpSpPr/>
          <p:nvPr/>
        </p:nvGrpSpPr>
        <p:grpSpPr>
          <a:xfrm>
            <a:off x="4932040" y="1268760"/>
            <a:ext cx="1008112" cy="890099"/>
            <a:chOff x="1314540" y="2636912"/>
            <a:chExt cx="881196" cy="748089"/>
          </a:xfrm>
        </p:grpSpPr>
        <p:pic>
          <p:nvPicPr>
            <p:cNvPr id="130" name="Picture 2" descr="C:\Users\scc12\Desktop\パワーポイント\computer_mouse.png"/>
            <p:cNvPicPr>
              <a:picLocks noChangeAspect="1" noChangeArrowheads="1"/>
            </p:cNvPicPr>
            <p:nvPr/>
          </p:nvPicPr>
          <p:blipFill>
            <a:blip r:embed="rId15" cstate="print"/>
            <a:srcRect/>
            <a:stretch>
              <a:fillRect/>
            </a:stretch>
          </p:blipFill>
          <p:spPr bwMode="auto">
            <a:xfrm>
              <a:off x="1331640" y="2636912"/>
              <a:ext cx="713806" cy="601381"/>
            </a:xfrm>
            <a:prstGeom prst="rect">
              <a:avLst/>
            </a:prstGeom>
            <a:noFill/>
          </p:spPr>
        </p:pic>
        <p:sp>
          <p:nvSpPr>
            <p:cNvPr id="131" name="テキスト ボックス 130"/>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spTree>
    <p:extLst>
      <p:ext uri="{BB962C8B-B14F-4D97-AF65-F5344CB8AC3E}">
        <p14:creationId xmlns:p14="http://schemas.microsoft.com/office/powerpoint/2010/main" val="2289466907"/>
      </p:ext>
    </p:extLst>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Clr clrSpc="rgb" dir="cw">
                                      <p:cBhvr override="childStyle">
                                        <p:cTn id="6" dur="100" fill="hold"/>
                                        <p:tgtEl>
                                          <p:spTgt spid="1025"/>
                                        </p:tgtEl>
                                        <p:attrNameLst>
                                          <p:attrName>style.color</p:attrName>
                                        </p:attrNameLst>
                                      </p:cBhvr>
                                      <p:to>
                                        <a:schemeClr val="bg1"/>
                                      </p:to>
                                    </p:animClr>
                                    <p:animClr clrSpc="rgb" dir="cw">
                                      <p:cBhvr>
                                        <p:cTn id="7" dur="100" fill="hold"/>
                                        <p:tgtEl>
                                          <p:spTgt spid="1025"/>
                                        </p:tgtEl>
                                        <p:attrNameLst>
                                          <p:attrName>fillcolor</p:attrName>
                                        </p:attrNameLst>
                                      </p:cBhvr>
                                      <p:to>
                                        <a:schemeClr val="bg1"/>
                                      </p:to>
                                    </p:animClr>
                                    <p:set>
                                      <p:cBhvr>
                                        <p:cTn id="8" dur="100" fill="hold"/>
                                        <p:tgtEl>
                                          <p:spTgt spid="1025"/>
                                        </p:tgtEl>
                                        <p:attrNameLst>
                                          <p:attrName>fill.type</p:attrName>
                                        </p:attrNameLst>
                                      </p:cBhvr>
                                      <p:to>
                                        <p:strVal val="solid"/>
                                      </p:to>
                                    </p:set>
                                    <p:set>
                                      <p:cBhvr>
                                        <p:cTn id="9" dur="100" fill="hold"/>
                                        <p:tgtEl>
                                          <p:spTgt spid="1025"/>
                                        </p:tgtEl>
                                        <p:attrNameLst>
                                          <p:attrName>fill.on</p:attrName>
                                        </p:attrNameLst>
                                      </p:cBhvr>
                                      <p:to>
                                        <p:strVal val="true"/>
                                      </p:to>
                                    </p:set>
                                    <p:animRot by="120000">
                                      <p:cBhvr>
                                        <p:cTn id="10" dur="100" fill="hold">
                                          <p:stCondLst>
                                            <p:cond delay="0"/>
                                          </p:stCondLst>
                                        </p:cTn>
                                        <p:tgtEl>
                                          <p:spTgt spid="1025"/>
                                        </p:tgtEl>
                                        <p:attrNameLst>
                                          <p:attrName>r</p:attrName>
                                        </p:attrNameLst>
                                      </p:cBhvr>
                                    </p:animRot>
                                    <p:animRot by="-240000">
                                      <p:cBhvr>
                                        <p:cTn id="11" dur="200" fill="hold">
                                          <p:stCondLst>
                                            <p:cond delay="200"/>
                                          </p:stCondLst>
                                        </p:cTn>
                                        <p:tgtEl>
                                          <p:spTgt spid="1025"/>
                                        </p:tgtEl>
                                        <p:attrNameLst>
                                          <p:attrName>r</p:attrName>
                                        </p:attrNameLst>
                                      </p:cBhvr>
                                    </p:animRot>
                                    <p:animRot by="240000">
                                      <p:cBhvr>
                                        <p:cTn id="12" dur="200" fill="hold">
                                          <p:stCondLst>
                                            <p:cond delay="400"/>
                                          </p:stCondLst>
                                        </p:cTn>
                                        <p:tgtEl>
                                          <p:spTgt spid="1025"/>
                                        </p:tgtEl>
                                        <p:attrNameLst>
                                          <p:attrName>r</p:attrName>
                                        </p:attrNameLst>
                                      </p:cBhvr>
                                    </p:animRot>
                                    <p:animRot by="-240000">
                                      <p:cBhvr>
                                        <p:cTn id="13" dur="200" fill="hold">
                                          <p:stCondLst>
                                            <p:cond delay="600"/>
                                          </p:stCondLst>
                                        </p:cTn>
                                        <p:tgtEl>
                                          <p:spTgt spid="1025"/>
                                        </p:tgtEl>
                                        <p:attrNameLst>
                                          <p:attrName>r</p:attrName>
                                        </p:attrNameLst>
                                      </p:cBhvr>
                                    </p:animRot>
                                    <p:animRot by="120000">
                                      <p:cBhvr>
                                        <p:cTn id="14" dur="200" fill="hold">
                                          <p:stCondLst>
                                            <p:cond delay="800"/>
                                          </p:stCondLst>
                                        </p:cTn>
                                        <p:tgtEl>
                                          <p:spTgt spid="1025"/>
                                        </p:tgtEl>
                                        <p:attrNameLst>
                                          <p:attrName>r</p:attrName>
                                        </p:attrNameLst>
                                      </p:cBhvr>
                                    </p:animRot>
                                  </p:childTnLst>
                                </p:cTn>
                              </p:par>
                            </p:childTnLst>
                          </p:cTn>
                        </p:par>
                        <p:par>
                          <p:cTn id="15" fill="hold">
                            <p:stCondLst>
                              <p:cond delay="1000"/>
                            </p:stCondLst>
                            <p:childTnLst>
                              <p:par>
                                <p:cTn id="16" presetID="3" presetClass="entr" presetSubtype="10" fill="hold" nodeType="afterEffect">
                                  <p:stCondLst>
                                    <p:cond delay="0"/>
                                  </p:stCondLst>
                                  <p:childTnLst>
                                    <p:set>
                                      <p:cBhvr>
                                        <p:cTn id="17" dur="1" fill="hold">
                                          <p:stCondLst>
                                            <p:cond delay="0"/>
                                          </p:stCondLst>
                                        </p:cTn>
                                        <p:tgtEl>
                                          <p:spTgt spid="126"/>
                                        </p:tgtEl>
                                        <p:attrNameLst>
                                          <p:attrName>style.visibility</p:attrName>
                                        </p:attrNameLst>
                                      </p:cBhvr>
                                      <p:to>
                                        <p:strVal val="visible"/>
                                      </p:to>
                                    </p:set>
                                    <p:animEffect transition="in" filter="blinds(horizontal)">
                                      <p:cBhvr>
                                        <p:cTn id="18" dur="500"/>
                                        <p:tgtEl>
                                          <p:spTgt spid="126"/>
                                        </p:tgtEl>
                                      </p:cBhvr>
                                    </p:animEffect>
                                  </p:childTnLst>
                                </p:cTn>
                              </p:par>
                            </p:childTnLst>
                          </p:cTn>
                        </p:par>
                      </p:childTnLst>
                    </p:cTn>
                  </p:par>
                  <p:par>
                    <p:cTn id="19" fill="hold">
                      <p:stCondLst>
                        <p:cond delay="indefinite"/>
                      </p:stCondLst>
                      <p:childTnLst>
                        <p:par>
                          <p:cTn id="20" fill="hold">
                            <p:stCondLst>
                              <p:cond delay="0"/>
                            </p:stCondLst>
                            <p:childTnLst>
                              <p:par>
                                <p:cTn id="21" presetID="32" presetClass="emph" presetSubtype="0" repeatCount="indefinite" fill="hold" nodeType="clickEffect">
                                  <p:stCondLst>
                                    <p:cond delay="0"/>
                                  </p:stCondLst>
                                  <p:endCondLst>
                                    <p:cond evt="onNext" delay="0">
                                      <p:tgtEl>
                                        <p:sldTgt/>
                                      </p:tgtEl>
                                    </p:cond>
                                  </p:endCondLst>
                                  <p:childTnLst>
                                    <p:animClr clrSpc="rgb" dir="cw">
                                      <p:cBhvr override="childStyle">
                                        <p:cTn id="22" dur="100" fill="hold"/>
                                        <p:tgtEl>
                                          <p:spTgt spid="1037"/>
                                        </p:tgtEl>
                                        <p:attrNameLst>
                                          <p:attrName>style.color</p:attrName>
                                        </p:attrNameLst>
                                      </p:cBhvr>
                                      <p:to>
                                        <a:srgbClr val="CC99FF"/>
                                      </p:to>
                                    </p:animClr>
                                    <p:animClr clrSpc="rgb" dir="cw">
                                      <p:cBhvr>
                                        <p:cTn id="23" dur="100" fill="hold"/>
                                        <p:tgtEl>
                                          <p:spTgt spid="1037"/>
                                        </p:tgtEl>
                                        <p:attrNameLst>
                                          <p:attrName>fillcolor</p:attrName>
                                        </p:attrNameLst>
                                      </p:cBhvr>
                                      <p:to>
                                        <a:srgbClr val="CC99FF"/>
                                      </p:to>
                                    </p:animClr>
                                    <p:set>
                                      <p:cBhvr>
                                        <p:cTn id="24" dur="100" fill="hold"/>
                                        <p:tgtEl>
                                          <p:spTgt spid="1037"/>
                                        </p:tgtEl>
                                        <p:attrNameLst>
                                          <p:attrName>fill.type</p:attrName>
                                        </p:attrNameLst>
                                      </p:cBhvr>
                                      <p:to>
                                        <p:strVal val="solid"/>
                                      </p:to>
                                    </p:set>
                                    <p:set>
                                      <p:cBhvr>
                                        <p:cTn id="25" dur="100" fill="hold"/>
                                        <p:tgtEl>
                                          <p:spTgt spid="1037"/>
                                        </p:tgtEl>
                                        <p:attrNameLst>
                                          <p:attrName>fill.on</p:attrName>
                                        </p:attrNameLst>
                                      </p:cBhvr>
                                      <p:to>
                                        <p:strVal val="true"/>
                                      </p:to>
                                    </p:set>
                                    <p:animRot by="120000">
                                      <p:cBhvr>
                                        <p:cTn id="26" dur="100" fill="hold">
                                          <p:stCondLst>
                                            <p:cond delay="0"/>
                                          </p:stCondLst>
                                        </p:cTn>
                                        <p:tgtEl>
                                          <p:spTgt spid="1037"/>
                                        </p:tgtEl>
                                        <p:attrNameLst>
                                          <p:attrName>r</p:attrName>
                                        </p:attrNameLst>
                                      </p:cBhvr>
                                    </p:animRot>
                                    <p:animRot by="-240000">
                                      <p:cBhvr>
                                        <p:cTn id="27" dur="200" fill="hold">
                                          <p:stCondLst>
                                            <p:cond delay="200"/>
                                          </p:stCondLst>
                                        </p:cTn>
                                        <p:tgtEl>
                                          <p:spTgt spid="1037"/>
                                        </p:tgtEl>
                                        <p:attrNameLst>
                                          <p:attrName>r</p:attrName>
                                        </p:attrNameLst>
                                      </p:cBhvr>
                                    </p:animRot>
                                    <p:animRot by="240000">
                                      <p:cBhvr>
                                        <p:cTn id="28" dur="200" fill="hold">
                                          <p:stCondLst>
                                            <p:cond delay="400"/>
                                          </p:stCondLst>
                                        </p:cTn>
                                        <p:tgtEl>
                                          <p:spTgt spid="1037"/>
                                        </p:tgtEl>
                                        <p:attrNameLst>
                                          <p:attrName>r</p:attrName>
                                        </p:attrNameLst>
                                      </p:cBhvr>
                                    </p:animRot>
                                    <p:animRot by="-240000">
                                      <p:cBhvr>
                                        <p:cTn id="29" dur="200" fill="hold">
                                          <p:stCondLst>
                                            <p:cond delay="600"/>
                                          </p:stCondLst>
                                        </p:cTn>
                                        <p:tgtEl>
                                          <p:spTgt spid="1037"/>
                                        </p:tgtEl>
                                        <p:attrNameLst>
                                          <p:attrName>r</p:attrName>
                                        </p:attrNameLst>
                                      </p:cBhvr>
                                    </p:animRot>
                                    <p:animRot by="120000">
                                      <p:cBhvr>
                                        <p:cTn id="30" dur="200" fill="hold">
                                          <p:stCondLst>
                                            <p:cond delay="800"/>
                                          </p:stCondLst>
                                        </p:cTn>
                                        <p:tgtEl>
                                          <p:spTgt spid="1037"/>
                                        </p:tgtEl>
                                        <p:attrNameLst>
                                          <p:attrName>r</p:attrName>
                                        </p:attrNameLst>
                                      </p:cBhvr>
                                    </p:animRot>
                                  </p:childTnLst>
                                </p:cTn>
                              </p:par>
                              <p:par>
                                <p:cTn id="31" presetID="32" presetClass="emph" presetSubtype="0" repeatCount="indefinite" fill="hold" nodeType="withEffect">
                                  <p:stCondLst>
                                    <p:cond delay="0"/>
                                  </p:stCondLst>
                                  <p:endCondLst>
                                    <p:cond evt="onNext" delay="0">
                                      <p:tgtEl>
                                        <p:sldTgt/>
                                      </p:tgtEl>
                                    </p:cond>
                                  </p:endCondLst>
                                  <p:childTnLst>
                                    <p:animClr clrSpc="rgb" dir="cw">
                                      <p:cBhvr override="childStyle">
                                        <p:cTn id="32" dur="100" fill="hold"/>
                                        <p:tgtEl>
                                          <p:spTgt spid="31"/>
                                        </p:tgtEl>
                                        <p:attrNameLst>
                                          <p:attrName>style.color</p:attrName>
                                        </p:attrNameLst>
                                      </p:cBhvr>
                                      <p:to>
                                        <a:schemeClr val="bg1"/>
                                      </p:to>
                                    </p:animClr>
                                    <p:animClr clrSpc="rgb" dir="cw">
                                      <p:cBhvr>
                                        <p:cTn id="33" dur="100" fill="hold"/>
                                        <p:tgtEl>
                                          <p:spTgt spid="31"/>
                                        </p:tgtEl>
                                        <p:attrNameLst>
                                          <p:attrName>fillcolor</p:attrName>
                                        </p:attrNameLst>
                                      </p:cBhvr>
                                      <p:to>
                                        <a:schemeClr val="bg1"/>
                                      </p:to>
                                    </p:animClr>
                                    <p:set>
                                      <p:cBhvr>
                                        <p:cTn id="34" dur="100" fill="hold"/>
                                        <p:tgtEl>
                                          <p:spTgt spid="31"/>
                                        </p:tgtEl>
                                        <p:attrNameLst>
                                          <p:attrName>fill.type</p:attrName>
                                        </p:attrNameLst>
                                      </p:cBhvr>
                                      <p:to>
                                        <p:strVal val="solid"/>
                                      </p:to>
                                    </p:set>
                                    <p:set>
                                      <p:cBhvr>
                                        <p:cTn id="35" dur="100" fill="hold"/>
                                        <p:tgtEl>
                                          <p:spTgt spid="31"/>
                                        </p:tgtEl>
                                        <p:attrNameLst>
                                          <p:attrName>fill.on</p:attrName>
                                        </p:attrNameLst>
                                      </p:cBhvr>
                                      <p:to>
                                        <p:strVal val="true"/>
                                      </p:to>
                                    </p:set>
                                    <p:animRot by="120000">
                                      <p:cBhvr>
                                        <p:cTn id="36" dur="100" fill="hold">
                                          <p:stCondLst>
                                            <p:cond delay="0"/>
                                          </p:stCondLst>
                                        </p:cTn>
                                        <p:tgtEl>
                                          <p:spTgt spid="31"/>
                                        </p:tgtEl>
                                        <p:attrNameLst>
                                          <p:attrName>r</p:attrName>
                                        </p:attrNameLst>
                                      </p:cBhvr>
                                    </p:animRot>
                                    <p:animRot by="-240000">
                                      <p:cBhvr>
                                        <p:cTn id="37" dur="200" fill="hold">
                                          <p:stCondLst>
                                            <p:cond delay="200"/>
                                          </p:stCondLst>
                                        </p:cTn>
                                        <p:tgtEl>
                                          <p:spTgt spid="31"/>
                                        </p:tgtEl>
                                        <p:attrNameLst>
                                          <p:attrName>r</p:attrName>
                                        </p:attrNameLst>
                                      </p:cBhvr>
                                    </p:animRot>
                                    <p:animRot by="240000">
                                      <p:cBhvr>
                                        <p:cTn id="38" dur="200" fill="hold">
                                          <p:stCondLst>
                                            <p:cond delay="400"/>
                                          </p:stCondLst>
                                        </p:cTn>
                                        <p:tgtEl>
                                          <p:spTgt spid="31"/>
                                        </p:tgtEl>
                                        <p:attrNameLst>
                                          <p:attrName>r</p:attrName>
                                        </p:attrNameLst>
                                      </p:cBhvr>
                                    </p:animRot>
                                    <p:animRot by="-240000">
                                      <p:cBhvr>
                                        <p:cTn id="39" dur="200" fill="hold">
                                          <p:stCondLst>
                                            <p:cond delay="600"/>
                                          </p:stCondLst>
                                        </p:cTn>
                                        <p:tgtEl>
                                          <p:spTgt spid="31"/>
                                        </p:tgtEl>
                                        <p:attrNameLst>
                                          <p:attrName>r</p:attrName>
                                        </p:attrNameLst>
                                      </p:cBhvr>
                                    </p:animRot>
                                    <p:animRot by="120000">
                                      <p:cBhvr>
                                        <p:cTn id="40" dur="200" fill="hold">
                                          <p:stCondLst>
                                            <p:cond delay="800"/>
                                          </p:stCondLst>
                                        </p:cTn>
                                        <p:tgtEl>
                                          <p:spTgt spid="31"/>
                                        </p:tgtEl>
                                        <p:attrNameLst>
                                          <p:attrName>r</p:attrName>
                                        </p:attrNameLst>
                                      </p:cBhvr>
                                    </p:animRot>
                                  </p:childTnLst>
                                </p:cTn>
                              </p:par>
                              <p:par>
                                <p:cTn id="41" presetID="0" presetClass="path" presetSubtype="0" accel="50000" decel="50000" fill="hold" nodeType="withEffect">
                                  <p:stCondLst>
                                    <p:cond delay="0"/>
                                  </p:stCondLst>
                                  <p:childTnLst>
                                    <p:animMotion origin="layout" path="M -0.00105 0.00855 C -0.00608 -0.02683 -0.01111 -0.06198 -0.00105 -0.07586 C 0.00902 -0.08973 0.0342 -0.0821 0.05955 -0.07424 " pathEditMode="relative" rAng="0" ptsTypes="aaA">
                                      <p:cBhvr>
                                        <p:cTn id="42" dur="2000" fill="hold"/>
                                        <p:tgtEl>
                                          <p:spTgt spid="1037"/>
                                        </p:tgtEl>
                                        <p:attrNameLst>
                                          <p:attrName>ppt_x</p:attrName>
                                          <p:attrName>ppt_y</p:attrName>
                                        </p:attrNameLst>
                                      </p:cBhvr>
                                      <p:rCtr x="2500" y="-4900"/>
                                    </p:animMotion>
                                  </p:childTnLst>
                                </p:cTn>
                              </p:par>
                              <p:par>
                                <p:cTn id="43" presetID="32" presetClass="emph" presetSubtype="0" repeatCount="indefinite" fill="hold" nodeType="withEffect">
                                  <p:stCondLst>
                                    <p:cond delay="0"/>
                                  </p:stCondLst>
                                  <p:endCondLst>
                                    <p:cond evt="onNext" delay="0">
                                      <p:tgtEl>
                                        <p:sldTgt/>
                                      </p:tgtEl>
                                    </p:cond>
                                  </p:endCondLst>
                                  <p:childTnLst>
                                    <p:animClr clrSpc="rgb" dir="cw">
                                      <p:cBhvr override="childStyle">
                                        <p:cTn id="44" dur="100" fill="hold"/>
                                        <p:tgtEl>
                                          <p:spTgt spid="1030"/>
                                        </p:tgtEl>
                                        <p:attrNameLst>
                                          <p:attrName>style.color</p:attrName>
                                        </p:attrNameLst>
                                      </p:cBhvr>
                                      <p:to>
                                        <a:schemeClr val="bg1"/>
                                      </p:to>
                                    </p:animClr>
                                    <p:animClr clrSpc="rgb" dir="cw">
                                      <p:cBhvr>
                                        <p:cTn id="45" dur="100" fill="hold"/>
                                        <p:tgtEl>
                                          <p:spTgt spid="1030"/>
                                        </p:tgtEl>
                                        <p:attrNameLst>
                                          <p:attrName>fillcolor</p:attrName>
                                        </p:attrNameLst>
                                      </p:cBhvr>
                                      <p:to>
                                        <a:schemeClr val="bg1"/>
                                      </p:to>
                                    </p:animClr>
                                    <p:set>
                                      <p:cBhvr>
                                        <p:cTn id="46" dur="100" fill="hold"/>
                                        <p:tgtEl>
                                          <p:spTgt spid="1030"/>
                                        </p:tgtEl>
                                        <p:attrNameLst>
                                          <p:attrName>fill.type</p:attrName>
                                        </p:attrNameLst>
                                      </p:cBhvr>
                                      <p:to>
                                        <p:strVal val="solid"/>
                                      </p:to>
                                    </p:set>
                                    <p:set>
                                      <p:cBhvr>
                                        <p:cTn id="47" dur="100" fill="hold"/>
                                        <p:tgtEl>
                                          <p:spTgt spid="1030"/>
                                        </p:tgtEl>
                                        <p:attrNameLst>
                                          <p:attrName>fill.on</p:attrName>
                                        </p:attrNameLst>
                                      </p:cBhvr>
                                      <p:to>
                                        <p:strVal val="true"/>
                                      </p:to>
                                    </p:set>
                                    <p:animRot by="120000">
                                      <p:cBhvr>
                                        <p:cTn id="48" dur="100" fill="hold">
                                          <p:stCondLst>
                                            <p:cond delay="0"/>
                                          </p:stCondLst>
                                        </p:cTn>
                                        <p:tgtEl>
                                          <p:spTgt spid="1030"/>
                                        </p:tgtEl>
                                        <p:attrNameLst>
                                          <p:attrName>r</p:attrName>
                                        </p:attrNameLst>
                                      </p:cBhvr>
                                    </p:animRot>
                                    <p:animRot by="-240000">
                                      <p:cBhvr>
                                        <p:cTn id="49" dur="200" fill="hold">
                                          <p:stCondLst>
                                            <p:cond delay="200"/>
                                          </p:stCondLst>
                                        </p:cTn>
                                        <p:tgtEl>
                                          <p:spTgt spid="1030"/>
                                        </p:tgtEl>
                                        <p:attrNameLst>
                                          <p:attrName>r</p:attrName>
                                        </p:attrNameLst>
                                      </p:cBhvr>
                                    </p:animRot>
                                    <p:animRot by="240000">
                                      <p:cBhvr>
                                        <p:cTn id="50" dur="200" fill="hold">
                                          <p:stCondLst>
                                            <p:cond delay="400"/>
                                          </p:stCondLst>
                                        </p:cTn>
                                        <p:tgtEl>
                                          <p:spTgt spid="1030"/>
                                        </p:tgtEl>
                                        <p:attrNameLst>
                                          <p:attrName>r</p:attrName>
                                        </p:attrNameLst>
                                      </p:cBhvr>
                                    </p:animRot>
                                    <p:animRot by="-240000">
                                      <p:cBhvr>
                                        <p:cTn id="51" dur="200" fill="hold">
                                          <p:stCondLst>
                                            <p:cond delay="600"/>
                                          </p:stCondLst>
                                        </p:cTn>
                                        <p:tgtEl>
                                          <p:spTgt spid="1030"/>
                                        </p:tgtEl>
                                        <p:attrNameLst>
                                          <p:attrName>r</p:attrName>
                                        </p:attrNameLst>
                                      </p:cBhvr>
                                    </p:animRot>
                                    <p:animRot by="120000">
                                      <p:cBhvr>
                                        <p:cTn id="52" dur="200" fill="hold">
                                          <p:stCondLst>
                                            <p:cond delay="800"/>
                                          </p:stCondLst>
                                        </p:cTn>
                                        <p:tgtEl>
                                          <p:spTgt spid="1030"/>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Clr clrSpc="rgb" dir="cw">
                                      <p:cBhvr override="childStyle">
                                        <p:cTn id="54" dur="100" fill="hold"/>
                                        <p:tgtEl>
                                          <p:spTgt spid="1028"/>
                                        </p:tgtEl>
                                        <p:attrNameLst>
                                          <p:attrName>style.color</p:attrName>
                                        </p:attrNameLst>
                                      </p:cBhvr>
                                      <p:to>
                                        <a:schemeClr val="bg1"/>
                                      </p:to>
                                    </p:animClr>
                                    <p:animClr clrSpc="rgb" dir="cw">
                                      <p:cBhvr>
                                        <p:cTn id="55" dur="100" fill="hold"/>
                                        <p:tgtEl>
                                          <p:spTgt spid="1028"/>
                                        </p:tgtEl>
                                        <p:attrNameLst>
                                          <p:attrName>fillcolor</p:attrName>
                                        </p:attrNameLst>
                                      </p:cBhvr>
                                      <p:to>
                                        <a:schemeClr val="bg1"/>
                                      </p:to>
                                    </p:animClr>
                                    <p:set>
                                      <p:cBhvr>
                                        <p:cTn id="56" dur="100" fill="hold"/>
                                        <p:tgtEl>
                                          <p:spTgt spid="1028"/>
                                        </p:tgtEl>
                                        <p:attrNameLst>
                                          <p:attrName>fill.type</p:attrName>
                                        </p:attrNameLst>
                                      </p:cBhvr>
                                      <p:to>
                                        <p:strVal val="solid"/>
                                      </p:to>
                                    </p:set>
                                    <p:set>
                                      <p:cBhvr>
                                        <p:cTn id="57" dur="100" fill="hold"/>
                                        <p:tgtEl>
                                          <p:spTgt spid="1028"/>
                                        </p:tgtEl>
                                        <p:attrNameLst>
                                          <p:attrName>fill.on</p:attrName>
                                        </p:attrNameLst>
                                      </p:cBhvr>
                                      <p:to>
                                        <p:strVal val="true"/>
                                      </p:to>
                                    </p:set>
                                    <p:animRot by="120000">
                                      <p:cBhvr>
                                        <p:cTn id="58" dur="100" fill="hold">
                                          <p:stCondLst>
                                            <p:cond delay="0"/>
                                          </p:stCondLst>
                                        </p:cTn>
                                        <p:tgtEl>
                                          <p:spTgt spid="1028"/>
                                        </p:tgtEl>
                                        <p:attrNameLst>
                                          <p:attrName>r</p:attrName>
                                        </p:attrNameLst>
                                      </p:cBhvr>
                                    </p:animRot>
                                    <p:animRot by="-240000">
                                      <p:cBhvr>
                                        <p:cTn id="59" dur="200" fill="hold">
                                          <p:stCondLst>
                                            <p:cond delay="200"/>
                                          </p:stCondLst>
                                        </p:cTn>
                                        <p:tgtEl>
                                          <p:spTgt spid="1028"/>
                                        </p:tgtEl>
                                        <p:attrNameLst>
                                          <p:attrName>r</p:attrName>
                                        </p:attrNameLst>
                                      </p:cBhvr>
                                    </p:animRot>
                                    <p:animRot by="240000">
                                      <p:cBhvr>
                                        <p:cTn id="60" dur="200" fill="hold">
                                          <p:stCondLst>
                                            <p:cond delay="400"/>
                                          </p:stCondLst>
                                        </p:cTn>
                                        <p:tgtEl>
                                          <p:spTgt spid="1028"/>
                                        </p:tgtEl>
                                        <p:attrNameLst>
                                          <p:attrName>r</p:attrName>
                                        </p:attrNameLst>
                                      </p:cBhvr>
                                    </p:animRot>
                                    <p:animRot by="-240000">
                                      <p:cBhvr>
                                        <p:cTn id="61" dur="200" fill="hold">
                                          <p:stCondLst>
                                            <p:cond delay="600"/>
                                          </p:stCondLst>
                                        </p:cTn>
                                        <p:tgtEl>
                                          <p:spTgt spid="1028"/>
                                        </p:tgtEl>
                                        <p:attrNameLst>
                                          <p:attrName>r</p:attrName>
                                        </p:attrNameLst>
                                      </p:cBhvr>
                                    </p:animRot>
                                    <p:animRot by="120000">
                                      <p:cBhvr>
                                        <p:cTn id="62" dur="200" fill="hold">
                                          <p:stCondLst>
                                            <p:cond delay="800"/>
                                          </p:stCondLst>
                                        </p:cTn>
                                        <p:tgtEl>
                                          <p:spTgt spid="1028"/>
                                        </p:tgtEl>
                                        <p:attrNameLst>
                                          <p:attrName>r</p:attrName>
                                        </p:attrNameLst>
                                      </p:cBhvr>
                                    </p:animRot>
                                  </p:childTnLst>
                                </p:cTn>
                              </p:par>
                              <p:par>
                                <p:cTn id="63" presetID="3" presetClass="exit" presetSubtype="10" fill="hold" nodeType="withEffect">
                                  <p:stCondLst>
                                    <p:cond delay="0"/>
                                  </p:stCondLst>
                                  <p:childTnLst>
                                    <p:animEffect transition="out" filter="blinds(horizontal)">
                                      <p:cBhvr>
                                        <p:cTn id="64" dur="500"/>
                                        <p:tgtEl>
                                          <p:spTgt spid="126"/>
                                        </p:tgtEl>
                                      </p:cBhvr>
                                    </p:animEffect>
                                    <p:set>
                                      <p:cBhvr>
                                        <p:cTn id="65" dur="1" fill="hold">
                                          <p:stCondLst>
                                            <p:cond delay="499"/>
                                          </p:stCondLst>
                                        </p:cTn>
                                        <p:tgtEl>
                                          <p:spTgt spid="126"/>
                                        </p:tgtEl>
                                        <p:attrNameLst>
                                          <p:attrName>style.visibility</p:attrName>
                                        </p:attrNameLst>
                                      </p:cBhvr>
                                      <p:to>
                                        <p:strVal val="hidden"/>
                                      </p:to>
                                    </p:set>
                                  </p:childTnLst>
                                </p:cTn>
                              </p:par>
                            </p:childTnLst>
                          </p:cTn>
                        </p:par>
                        <p:par>
                          <p:cTn id="66" fill="hold">
                            <p:stCondLst>
                              <p:cond delay="2000"/>
                            </p:stCondLst>
                            <p:childTnLst>
                              <p:par>
                                <p:cTn id="67" presetID="3" presetClass="entr" presetSubtype="10" fill="hold" nodeType="afterEffect">
                                  <p:stCondLst>
                                    <p:cond delay="0"/>
                                  </p:stCondLst>
                                  <p:childTnLst>
                                    <p:set>
                                      <p:cBhvr>
                                        <p:cTn id="68" dur="1" fill="hold">
                                          <p:stCondLst>
                                            <p:cond delay="0"/>
                                          </p:stCondLst>
                                        </p:cTn>
                                        <p:tgtEl>
                                          <p:spTgt spid="129"/>
                                        </p:tgtEl>
                                        <p:attrNameLst>
                                          <p:attrName>style.visibility</p:attrName>
                                        </p:attrNameLst>
                                      </p:cBhvr>
                                      <p:to>
                                        <p:strVal val="visible"/>
                                      </p:to>
                                    </p:set>
                                    <p:animEffect transition="in" filter="blinds(horizontal)">
                                      <p:cBhvr>
                                        <p:cTn id="69" dur="500"/>
                                        <p:tgtEl>
                                          <p:spTgt spid="129"/>
                                        </p:tgtEl>
                                      </p:cBhvr>
                                    </p:animEffect>
                                  </p:childTnLst>
                                </p:cTn>
                              </p:par>
                            </p:childTnLst>
                          </p:cTn>
                        </p:par>
                      </p:childTnLst>
                    </p:cTn>
                  </p:par>
                  <p:par>
                    <p:cTn id="70" fill="hold">
                      <p:stCondLst>
                        <p:cond delay="indefinite"/>
                      </p:stCondLst>
                      <p:childTnLst>
                        <p:par>
                          <p:cTn id="71" fill="hold">
                            <p:stCondLst>
                              <p:cond delay="0"/>
                            </p:stCondLst>
                            <p:childTnLst>
                              <p:par>
                                <p:cTn id="72" presetID="32" presetClass="emph" presetSubtype="0" repeatCount="indefinite" fill="hold" nodeType="clickEffect">
                                  <p:stCondLst>
                                    <p:cond delay="0"/>
                                  </p:stCondLst>
                                  <p:childTnLst>
                                    <p:animClr clrSpc="rgb" dir="cw">
                                      <p:cBhvr override="childStyle">
                                        <p:cTn id="73" dur="100" fill="hold"/>
                                        <p:tgtEl>
                                          <p:spTgt spid="1036"/>
                                        </p:tgtEl>
                                        <p:attrNameLst>
                                          <p:attrName>style.color</p:attrName>
                                        </p:attrNameLst>
                                      </p:cBhvr>
                                      <p:to>
                                        <a:srgbClr val="FF9966"/>
                                      </p:to>
                                    </p:animClr>
                                    <p:animClr clrSpc="rgb" dir="cw">
                                      <p:cBhvr>
                                        <p:cTn id="74" dur="100" fill="hold"/>
                                        <p:tgtEl>
                                          <p:spTgt spid="1036"/>
                                        </p:tgtEl>
                                        <p:attrNameLst>
                                          <p:attrName>fillcolor</p:attrName>
                                        </p:attrNameLst>
                                      </p:cBhvr>
                                      <p:to>
                                        <a:srgbClr val="FF9966"/>
                                      </p:to>
                                    </p:animClr>
                                    <p:set>
                                      <p:cBhvr>
                                        <p:cTn id="75" dur="100" fill="hold"/>
                                        <p:tgtEl>
                                          <p:spTgt spid="1036"/>
                                        </p:tgtEl>
                                        <p:attrNameLst>
                                          <p:attrName>fill.type</p:attrName>
                                        </p:attrNameLst>
                                      </p:cBhvr>
                                      <p:to>
                                        <p:strVal val="solid"/>
                                      </p:to>
                                    </p:set>
                                    <p:set>
                                      <p:cBhvr>
                                        <p:cTn id="76" dur="100" fill="hold"/>
                                        <p:tgtEl>
                                          <p:spTgt spid="1036"/>
                                        </p:tgtEl>
                                        <p:attrNameLst>
                                          <p:attrName>fill.on</p:attrName>
                                        </p:attrNameLst>
                                      </p:cBhvr>
                                      <p:to>
                                        <p:strVal val="true"/>
                                      </p:to>
                                    </p:set>
                                    <p:animRot by="120000">
                                      <p:cBhvr>
                                        <p:cTn id="77" dur="100" fill="hold">
                                          <p:stCondLst>
                                            <p:cond delay="0"/>
                                          </p:stCondLst>
                                        </p:cTn>
                                        <p:tgtEl>
                                          <p:spTgt spid="1036"/>
                                        </p:tgtEl>
                                        <p:attrNameLst>
                                          <p:attrName>r</p:attrName>
                                        </p:attrNameLst>
                                      </p:cBhvr>
                                    </p:animRot>
                                    <p:animRot by="-240000">
                                      <p:cBhvr>
                                        <p:cTn id="78" dur="200" fill="hold">
                                          <p:stCondLst>
                                            <p:cond delay="200"/>
                                          </p:stCondLst>
                                        </p:cTn>
                                        <p:tgtEl>
                                          <p:spTgt spid="1036"/>
                                        </p:tgtEl>
                                        <p:attrNameLst>
                                          <p:attrName>r</p:attrName>
                                        </p:attrNameLst>
                                      </p:cBhvr>
                                    </p:animRot>
                                    <p:animRot by="240000">
                                      <p:cBhvr>
                                        <p:cTn id="79" dur="200" fill="hold">
                                          <p:stCondLst>
                                            <p:cond delay="400"/>
                                          </p:stCondLst>
                                        </p:cTn>
                                        <p:tgtEl>
                                          <p:spTgt spid="1036"/>
                                        </p:tgtEl>
                                        <p:attrNameLst>
                                          <p:attrName>r</p:attrName>
                                        </p:attrNameLst>
                                      </p:cBhvr>
                                    </p:animRot>
                                    <p:animRot by="-240000">
                                      <p:cBhvr>
                                        <p:cTn id="80" dur="200" fill="hold">
                                          <p:stCondLst>
                                            <p:cond delay="600"/>
                                          </p:stCondLst>
                                        </p:cTn>
                                        <p:tgtEl>
                                          <p:spTgt spid="1036"/>
                                        </p:tgtEl>
                                        <p:attrNameLst>
                                          <p:attrName>r</p:attrName>
                                        </p:attrNameLst>
                                      </p:cBhvr>
                                    </p:animRot>
                                    <p:animRot by="120000">
                                      <p:cBhvr>
                                        <p:cTn id="81" dur="200" fill="hold">
                                          <p:stCondLst>
                                            <p:cond delay="800"/>
                                          </p:stCondLst>
                                        </p:cTn>
                                        <p:tgtEl>
                                          <p:spTgt spid="1036"/>
                                        </p:tgtEl>
                                        <p:attrNameLst>
                                          <p:attrName>r</p:attrName>
                                        </p:attrNameLst>
                                      </p:cBhvr>
                                    </p:animRot>
                                  </p:childTnLst>
                                </p:cTn>
                              </p:par>
                              <p:par>
                                <p:cTn id="82" presetID="0" presetClass="path" presetSubtype="0" accel="50000" decel="50000" fill="hold" nodeType="withEffect">
                                  <p:stCondLst>
                                    <p:cond delay="0"/>
                                  </p:stCondLst>
                                  <p:childTnLst>
                                    <p:animMotion origin="layout" path="M 0.05955 -0.07424 C 0.03142 -0.08604 0.0033 -0.09737 -0.00799 -0.08442 C -0.0191 -0.07123 -0.01355 -0.03331 -0.00799 0.00485 " pathEditMode="relative" rAng="0" ptsTypes="aaA">
                                      <p:cBhvr>
                                        <p:cTn id="83" dur="2000" fill="hold"/>
                                        <p:tgtEl>
                                          <p:spTgt spid="1037"/>
                                        </p:tgtEl>
                                        <p:attrNameLst>
                                          <p:attrName>ppt_x</p:attrName>
                                          <p:attrName>ppt_y</p:attrName>
                                        </p:attrNameLst>
                                      </p:cBhvr>
                                      <p:rCtr x="-3900" y="2800"/>
                                    </p:animMotion>
                                  </p:childTnLst>
                                </p:cTn>
                              </p:par>
                              <p:par>
                                <p:cTn id="84" presetID="0" presetClass="path" presetSubtype="0" accel="50000" decel="50000" fill="hold" nodeType="withEffect">
                                  <p:stCondLst>
                                    <p:cond delay="0"/>
                                  </p:stCondLst>
                                  <p:childTnLst>
                                    <p:animMotion origin="layout" path="M 2.22222E-6 -3.55227E-6 C -0.00555 -0.03191 -0.01094 -0.06383 -0.00382 -0.07585 C 0.0033 -0.08788 0.03646 -0.08811 0.04306 -0.07261 " pathEditMode="relative" ptsTypes="aaA">
                                      <p:cBhvr>
                                        <p:cTn id="85" dur="2000" fill="hold"/>
                                        <p:tgtEl>
                                          <p:spTgt spid="1036"/>
                                        </p:tgtEl>
                                        <p:attrNameLst>
                                          <p:attrName>ppt_x</p:attrName>
                                          <p:attrName>ppt_y</p:attrName>
                                        </p:attrNameLst>
                                      </p:cBhvr>
                                    </p:animMotion>
                                  </p:childTnLst>
                                </p:cTn>
                              </p:par>
                            </p:childTnLst>
                          </p:cTn>
                        </p:par>
                        <p:par>
                          <p:cTn id="86" fill="hold">
                            <p:stCondLst>
                              <p:cond delay="2000"/>
                            </p:stCondLst>
                            <p:childTnLst>
                              <p:par>
                                <p:cTn id="87" presetID="32" presetClass="emph" presetSubtype="0" repeatCount="indefinite" fill="hold" nodeType="afterEffect">
                                  <p:stCondLst>
                                    <p:cond delay="0"/>
                                  </p:stCondLst>
                                  <p:childTnLst>
                                    <p:animClr clrSpc="rgb" dir="cw">
                                      <p:cBhvr override="childStyle">
                                        <p:cTn id="88" dur="100" fill="hold"/>
                                        <p:tgtEl>
                                          <p:spTgt spid="1026"/>
                                        </p:tgtEl>
                                        <p:attrNameLst>
                                          <p:attrName>style.color</p:attrName>
                                        </p:attrNameLst>
                                      </p:cBhvr>
                                      <p:to>
                                        <a:schemeClr val="bg1"/>
                                      </p:to>
                                    </p:animClr>
                                    <p:animClr clrSpc="rgb" dir="cw">
                                      <p:cBhvr>
                                        <p:cTn id="89" dur="100" fill="hold"/>
                                        <p:tgtEl>
                                          <p:spTgt spid="1026"/>
                                        </p:tgtEl>
                                        <p:attrNameLst>
                                          <p:attrName>fillcolor</p:attrName>
                                        </p:attrNameLst>
                                      </p:cBhvr>
                                      <p:to>
                                        <a:schemeClr val="bg1"/>
                                      </p:to>
                                    </p:animClr>
                                    <p:set>
                                      <p:cBhvr>
                                        <p:cTn id="90" dur="100" fill="hold"/>
                                        <p:tgtEl>
                                          <p:spTgt spid="1026"/>
                                        </p:tgtEl>
                                        <p:attrNameLst>
                                          <p:attrName>fill.type</p:attrName>
                                        </p:attrNameLst>
                                      </p:cBhvr>
                                      <p:to>
                                        <p:strVal val="solid"/>
                                      </p:to>
                                    </p:set>
                                    <p:set>
                                      <p:cBhvr>
                                        <p:cTn id="91" dur="100" fill="hold"/>
                                        <p:tgtEl>
                                          <p:spTgt spid="1026"/>
                                        </p:tgtEl>
                                        <p:attrNameLst>
                                          <p:attrName>fill.on</p:attrName>
                                        </p:attrNameLst>
                                      </p:cBhvr>
                                      <p:to>
                                        <p:strVal val="true"/>
                                      </p:to>
                                    </p:set>
                                    <p:animRot by="120000">
                                      <p:cBhvr>
                                        <p:cTn id="92" dur="100" fill="hold">
                                          <p:stCondLst>
                                            <p:cond delay="0"/>
                                          </p:stCondLst>
                                        </p:cTn>
                                        <p:tgtEl>
                                          <p:spTgt spid="1026"/>
                                        </p:tgtEl>
                                        <p:attrNameLst>
                                          <p:attrName>r</p:attrName>
                                        </p:attrNameLst>
                                      </p:cBhvr>
                                    </p:animRot>
                                    <p:animRot by="-240000">
                                      <p:cBhvr>
                                        <p:cTn id="93" dur="200" fill="hold">
                                          <p:stCondLst>
                                            <p:cond delay="200"/>
                                          </p:stCondLst>
                                        </p:cTn>
                                        <p:tgtEl>
                                          <p:spTgt spid="1026"/>
                                        </p:tgtEl>
                                        <p:attrNameLst>
                                          <p:attrName>r</p:attrName>
                                        </p:attrNameLst>
                                      </p:cBhvr>
                                    </p:animRot>
                                    <p:animRot by="240000">
                                      <p:cBhvr>
                                        <p:cTn id="94" dur="200" fill="hold">
                                          <p:stCondLst>
                                            <p:cond delay="400"/>
                                          </p:stCondLst>
                                        </p:cTn>
                                        <p:tgtEl>
                                          <p:spTgt spid="1026"/>
                                        </p:tgtEl>
                                        <p:attrNameLst>
                                          <p:attrName>r</p:attrName>
                                        </p:attrNameLst>
                                      </p:cBhvr>
                                    </p:animRot>
                                    <p:animRot by="-240000">
                                      <p:cBhvr>
                                        <p:cTn id="95" dur="200" fill="hold">
                                          <p:stCondLst>
                                            <p:cond delay="600"/>
                                          </p:stCondLst>
                                        </p:cTn>
                                        <p:tgtEl>
                                          <p:spTgt spid="1026"/>
                                        </p:tgtEl>
                                        <p:attrNameLst>
                                          <p:attrName>r</p:attrName>
                                        </p:attrNameLst>
                                      </p:cBhvr>
                                    </p:animRot>
                                    <p:animRot by="120000">
                                      <p:cBhvr>
                                        <p:cTn id="96" dur="200" fill="hold">
                                          <p:stCondLst>
                                            <p:cond delay="800"/>
                                          </p:stCondLst>
                                        </p:cTn>
                                        <p:tgtEl>
                                          <p:spTgt spid="1026"/>
                                        </p:tgtEl>
                                        <p:attrNameLst>
                                          <p:attrName>r</p:attrName>
                                        </p:attrNameLst>
                                      </p:cBhvr>
                                    </p:animRot>
                                  </p:childTnLst>
                                </p:cTn>
                              </p:par>
                              <p:par>
                                <p:cTn id="97" presetID="32" presetClass="emph" presetSubtype="0" repeatCount="indefinite" fill="hold" nodeType="withEffect">
                                  <p:stCondLst>
                                    <p:cond delay="0"/>
                                  </p:stCondLst>
                                  <p:childTnLst>
                                    <p:animClr clrSpc="rgb" dir="cw">
                                      <p:cBhvr override="childStyle">
                                        <p:cTn id="98" dur="100" fill="hold"/>
                                        <p:tgtEl>
                                          <p:spTgt spid="1027"/>
                                        </p:tgtEl>
                                        <p:attrNameLst>
                                          <p:attrName>style.color</p:attrName>
                                        </p:attrNameLst>
                                      </p:cBhvr>
                                      <p:to>
                                        <a:schemeClr val="bg1"/>
                                      </p:to>
                                    </p:animClr>
                                    <p:animClr clrSpc="rgb" dir="cw">
                                      <p:cBhvr>
                                        <p:cTn id="99" dur="100" fill="hold"/>
                                        <p:tgtEl>
                                          <p:spTgt spid="1027"/>
                                        </p:tgtEl>
                                        <p:attrNameLst>
                                          <p:attrName>fillcolor</p:attrName>
                                        </p:attrNameLst>
                                      </p:cBhvr>
                                      <p:to>
                                        <a:schemeClr val="bg1"/>
                                      </p:to>
                                    </p:animClr>
                                    <p:set>
                                      <p:cBhvr>
                                        <p:cTn id="100" dur="100" fill="hold"/>
                                        <p:tgtEl>
                                          <p:spTgt spid="1027"/>
                                        </p:tgtEl>
                                        <p:attrNameLst>
                                          <p:attrName>fill.type</p:attrName>
                                        </p:attrNameLst>
                                      </p:cBhvr>
                                      <p:to>
                                        <p:strVal val="solid"/>
                                      </p:to>
                                    </p:set>
                                    <p:set>
                                      <p:cBhvr>
                                        <p:cTn id="101" dur="100" fill="hold"/>
                                        <p:tgtEl>
                                          <p:spTgt spid="1027"/>
                                        </p:tgtEl>
                                        <p:attrNameLst>
                                          <p:attrName>fill.on</p:attrName>
                                        </p:attrNameLst>
                                      </p:cBhvr>
                                      <p:to>
                                        <p:strVal val="true"/>
                                      </p:to>
                                    </p:set>
                                    <p:animRot by="120000">
                                      <p:cBhvr>
                                        <p:cTn id="102" dur="100" fill="hold">
                                          <p:stCondLst>
                                            <p:cond delay="0"/>
                                          </p:stCondLst>
                                        </p:cTn>
                                        <p:tgtEl>
                                          <p:spTgt spid="1027"/>
                                        </p:tgtEl>
                                        <p:attrNameLst>
                                          <p:attrName>r</p:attrName>
                                        </p:attrNameLst>
                                      </p:cBhvr>
                                    </p:animRot>
                                    <p:animRot by="-240000">
                                      <p:cBhvr>
                                        <p:cTn id="103" dur="200" fill="hold">
                                          <p:stCondLst>
                                            <p:cond delay="200"/>
                                          </p:stCondLst>
                                        </p:cTn>
                                        <p:tgtEl>
                                          <p:spTgt spid="1027"/>
                                        </p:tgtEl>
                                        <p:attrNameLst>
                                          <p:attrName>r</p:attrName>
                                        </p:attrNameLst>
                                      </p:cBhvr>
                                    </p:animRot>
                                    <p:animRot by="240000">
                                      <p:cBhvr>
                                        <p:cTn id="104" dur="200" fill="hold">
                                          <p:stCondLst>
                                            <p:cond delay="400"/>
                                          </p:stCondLst>
                                        </p:cTn>
                                        <p:tgtEl>
                                          <p:spTgt spid="1027"/>
                                        </p:tgtEl>
                                        <p:attrNameLst>
                                          <p:attrName>r</p:attrName>
                                        </p:attrNameLst>
                                      </p:cBhvr>
                                    </p:animRot>
                                    <p:animRot by="-240000">
                                      <p:cBhvr>
                                        <p:cTn id="105" dur="200" fill="hold">
                                          <p:stCondLst>
                                            <p:cond delay="600"/>
                                          </p:stCondLst>
                                        </p:cTn>
                                        <p:tgtEl>
                                          <p:spTgt spid="1027"/>
                                        </p:tgtEl>
                                        <p:attrNameLst>
                                          <p:attrName>r</p:attrName>
                                        </p:attrNameLst>
                                      </p:cBhvr>
                                    </p:animRot>
                                    <p:animRot by="120000">
                                      <p:cBhvr>
                                        <p:cTn id="106" dur="200" fill="hold">
                                          <p:stCondLst>
                                            <p:cond delay="800"/>
                                          </p:stCondLst>
                                        </p:cTn>
                                        <p:tgtEl>
                                          <p:spTgt spid="1027"/>
                                        </p:tgtEl>
                                        <p:attrNameLst>
                                          <p:attrName>r</p:attrName>
                                        </p:attrNameLst>
                                      </p:cBhvr>
                                    </p:animRot>
                                  </p:childTnLst>
                                </p:cTn>
                              </p:par>
                              <p:par>
                                <p:cTn id="107" presetID="32" presetClass="emph" presetSubtype="0" repeatCount="indefinite" fill="hold" nodeType="withEffect">
                                  <p:stCondLst>
                                    <p:cond delay="0"/>
                                  </p:stCondLst>
                                  <p:childTnLst>
                                    <p:animClr clrSpc="rgb" dir="cw">
                                      <p:cBhvr override="childStyle">
                                        <p:cTn id="108" dur="100" fill="hold"/>
                                        <p:tgtEl>
                                          <p:spTgt spid="1031"/>
                                        </p:tgtEl>
                                        <p:attrNameLst>
                                          <p:attrName>style.color</p:attrName>
                                        </p:attrNameLst>
                                      </p:cBhvr>
                                      <p:to>
                                        <a:schemeClr val="bg1"/>
                                      </p:to>
                                    </p:animClr>
                                    <p:animClr clrSpc="rgb" dir="cw">
                                      <p:cBhvr>
                                        <p:cTn id="109" dur="100" fill="hold"/>
                                        <p:tgtEl>
                                          <p:spTgt spid="1031"/>
                                        </p:tgtEl>
                                        <p:attrNameLst>
                                          <p:attrName>fillcolor</p:attrName>
                                        </p:attrNameLst>
                                      </p:cBhvr>
                                      <p:to>
                                        <a:schemeClr val="bg1"/>
                                      </p:to>
                                    </p:animClr>
                                    <p:set>
                                      <p:cBhvr>
                                        <p:cTn id="110" dur="100" fill="hold"/>
                                        <p:tgtEl>
                                          <p:spTgt spid="1031"/>
                                        </p:tgtEl>
                                        <p:attrNameLst>
                                          <p:attrName>fill.type</p:attrName>
                                        </p:attrNameLst>
                                      </p:cBhvr>
                                      <p:to>
                                        <p:strVal val="solid"/>
                                      </p:to>
                                    </p:set>
                                    <p:set>
                                      <p:cBhvr>
                                        <p:cTn id="111" dur="100" fill="hold"/>
                                        <p:tgtEl>
                                          <p:spTgt spid="1031"/>
                                        </p:tgtEl>
                                        <p:attrNameLst>
                                          <p:attrName>fill.on</p:attrName>
                                        </p:attrNameLst>
                                      </p:cBhvr>
                                      <p:to>
                                        <p:strVal val="true"/>
                                      </p:to>
                                    </p:set>
                                    <p:animRot by="120000">
                                      <p:cBhvr>
                                        <p:cTn id="112" dur="100" fill="hold">
                                          <p:stCondLst>
                                            <p:cond delay="0"/>
                                          </p:stCondLst>
                                        </p:cTn>
                                        <p:tgtEl>
                                          <p:spTgt spid="1031"/>
                                        </p:tgtEl>
                                        <p:attrNameLst>
                                          <p:attrName>r</p:attrName>
                                        </p:attrNameLst>
                                      </p:cBhvr>
                                    </p:animRot>
                                    <p:animRot by="-240000">
                                      <p:cBhvr>
                                        <p:cTn id="113" dur="200" fill="hold">
                                          <p:stCondLst>
                                            <p:cond delay="200"/>
                                          </p:stCondLst>
                                        </p:cTn>
                                        <p:tgtEl>
                                          <p:spTgt spid="1031"/>
                                        </p:tgtEl>
                                        <p:attrNameLst>
                                          <p:attrName>r</p:attrName>
                                        </p:attrNameLst>
                                      </p:cBhvr>
                                    </p:animRot>
                                    <p:animRot by="240000">
                                      <p:cBhvr>
                                        <p:cTn id="114" dur="200" fill="hold">
                                          <p:stCondLst>
                                            <p:cond delay="400"/>
                                          </p:stCondLst>
                                        </p:cTn>
                                        <p:tgtEl>
                                          <p:spTgt spid="1031"/>
                                        </p:tgtEl>
                                        <p:attrNameLst>
                                          <p:attrName>r</p:attrName>
                                        </p:attrNameLst>
                                      </p:cBhvr>
                                    </p:animRot>
                                    <p:animRot by="-240000">
                                      <p:cBhvr>
                                        <p:cTn id="115" dur="200" fill="hold">
                                          <p:stCondLst>
                                            <p:cond delay="600"/>
                                          </p:stCondLst>
                                        </p:cTn>
                                        <p:tgtEl>
                                          <p:spTgt spid="1031"/>
                                        </p:tgtEl>
                                        <p:attrNameLst>
                                          <p:attrName>r</p:attrName>
                                        </p:attrNameLst>
                                      </p:cBhvr>
                                    </p:animRot>
                                    <p:animRot by="120000">
                                      <p:cBhvr>
                                        <p:cTn id="116" dur="200" fill="hold">
                                          <p:stCondLst>
                                            <p:cond delay="800"/>
                                          </p:stCondLst>
                                        </p:cTn>
                                        <p:tgtEl>
                                          <p:spTgt spid="1031"/>
                                        </p:tgtEl>
                                        <p:attrNameLst>
                                          <p:attrName>r</p:attrName>
                                        </p:attrNameLst>
                                      </p:cBhvr>
                                    </p:animRot>
                                  </p:childTnLst>
                                </p:cTn>
                              </p:par>
                              <p:par>
                                <p:cTn id="117" presetID="32" presetClass="emph" presetSubtype="0" repeatCount="indefinite" fill="hold" nodeType="withEffect">
                                  <p:stCondLst>
                                    <p:cond delay="0"/>
                                  </p:stCondLst>
                                  <p:childTnLst>
                                    <p:animClr clrSpc="rgb" dir="cw">
                                      <p:cBhvr override="childStyle">
                                        <p:cTn id="118" dur="100" fill="hold"/>
                                        <p:tgtEl>
                                          <p:spTgt spid="1029"/>
                                        </p:tgtEl>
                                        <p:attrNameLst>
                                          <p:attrName>style.color</p:attrName>
                                        </p:attrNameLst>
                                      </p:cBhvr>
                                      <p:to>
                                        <a:schemeClr val="bg1"/>
                                      </p:to>
                                    </p:animClr>
                                    <p:animClr clrSpc="rgb" dir="cw">
                                      <p:cBhvr>
                                        <p:cTn id="119" dur="100" fill="hold"/>
                                        <p:tgtEl>
                                          <p:spTgt spid="1029"/>
                                        </p:tgtEl>
                                        <p:attrNameLst>
                                          <p:attrName>fillcolor</p:attrName>
                                        </p:attrNameLst>
                                      </p:cBhvr>
                                      <p:to>
                                        <a:schemeClr val="bg1"/>
                                      </p:to>
                                    </p:animClr>
                                    <p:set>
                                      <p:cBhvr>
                                        <p:cTn id="120" dur="100" fill="hold"/>
                                        <p:tgtEl>
                                          <p:spTgt spid="1029"/>
                                        </p:tgtEl>
                                        <p:attrNameLst>
                                          <p:attrName>fill.type</p:attrName>
                                        </p:attrNameLst>
                                      </p:cBhvr>
                                      <p:to>
                                        <p:strVal val="solid"/>
                                      </p:to>
                                    </p:set>
                                    <p:set>
                                      <p:cBhvr>
                                        <p:cTn id="121" dur="100" fill="hold"/>
                                        <p:tgtEl>
                                          <p:spTgt spid="1029"/>
                                        </p:tgtEl>
                                        <p:attrNameLst>
                                          <p:attrName>fill.on</p:attrName>
                                        </p:attrNameLst>
                                      </p:cBhvr>
                                      <p:to>
                                        <p:strVal val="true"/>
                                      </p:to>
                                    </p:set>
                                    <p:animRot by="120000">
                                      <p:cBhvr>
                                        <p:cTn id="122" dur="100" fill="hold">
                                          <p:stCondLst>
                                            <p:cond delay="0"/>
                                          </p:stCondLst>
                                        </p:cTn>
                                        <p:tgtEl>
                                          <p:spTgt spid="1029"/>
                                        </p:tgtEl>
                                        <p:attrNameLst>
                                          <p:attrName>r</p:attrName>
                                        </p:attrNameLst>
                                      </p:cBhvr>
                                    </p:animRot>
                                    <p:animRot by="-240000">
                                      <p:cBhvr>
                                        <p:cTn id="123" dur="200" fill="hold">
                                          <p:stCondLst>
                                            <p:cond delay="200"/>
                                          </p:stCondLst>
                                        </p:cTn>
                                        <p:tgtEl>
                                          <p:spTgt spid="1029"/>
                                        </p:tgtEl>
                                        <p:attrNameLst>
                                          <p:attrName>r</p:attrName>
                                        </p:attrNameLst>
                                      </p:cBhvr>
                                    </p:animRot>
                                    <p:animRot by="240000">
                                      <p:cBhvr>
                                        <p:cTn id="124" dur="200" fill="hold">
                                          <p:stCondLst>
                                            <p:cond delay="400"/>
                                          </p:stCondLst>
                                        </p:cTn>
                                        <p:tgtEl>
                                          <p:spTgt spid="1029"/>
                                        </p:tgtEl>
                                        <p:attrNameLst>
                                          <p:attrName>r</p:attrName>
                                        </p:attrNameLst>
                                      </p:cBhvr>
                                    </p:animRot>
                                    <p:animRot by="-240000">
                                      <p:cBhvr>
                                        <p:cTn id="125" dur="200" fill="hold">
                                          <p:stCondLst>
                                            <p:cond delay="600"/>
                                          </p:stCondLst>
                                        </p:cTn>
                                        <p:tgtEl>
                                          <p:spTgt spid="1029"/>
                                        </p:tgtEl>
                                        <p:attrNameLst>
                                          <p:attrName>r</p:attrName>
                                        </p:attrNameLst>
                                      </p:cBhvr>
                                    </p:animRot>
                                    <p:animRot by="120000">
                                      <p:cBhvr>
                                        <p:cTn id="126" dur="200" fill="hold">
                                          <p:stCondLst>
                                            <p:cond delay="800"/>
                                          </p:stCondLst>
                                        </p:cTn>
                                        <p:tgtEl>
                                          <p:spTgt spid="1029"/>
                                        </p:tgtEl>
                                        <p:attrNameLst>
                                          <p:attrName>r</p:attrName>
                                        </p:attrNameLst>
                                      </p:cBhvr>
                                    </p:animRot>
                                  </p:childTnLst>
                                </p:cTn>
                              </p:par>
                              <p:par>
                                <p:cTn id="127" presetID="32" presetClass="emph" presetSubtype="0" repeatCount="indefinite" fill="hold" nodeType="withEffect">
                                  <p:stCondLst>
                                    <p:cond delay="0"/>
                                  </p:stCondLst>
                                  <p:childTnLst>
                                    <p:animClr clrSpc="rgb" dir="cw">
                                      <p:cBhvr override="childStyle">
                                        <p:cTn id="128" dur="100" fill="hold"/>
                                        <p:tgtEl>
                                          <p:spTgt spid="32"/>
                                        </p:tgtEl>
                                        <p:attrNameLst>
                                          <p:attrName>style.color</p:attrName>
                                        </p:attrNameLst>
                                      </p:cBhvr>
                                      <p:to>
                                        <a:schemeClr val="bg1"/>
                                      </p:to>
                                    </p:animClr>
                                    <p:animClr clrSpc="rgb" dir="cw">
                                      <p:cBhvr>
                                        <p:cTn id="129" dur="100" fill="hold"/>
                                        <p:tgtEl>
                                          <p:spTgt spid="32"/>
                                        </p:tgtEl>
                                        <p:attrNameLst>
                                          <p:attrName>fillcolor</p:attrName>
                                        </p:attrNameLst>
                                      </p:cBhvr>
                                      <p:to>
                                        <a:schemeClr val="bg1"/>
                                      </p:to>
                                    </p:animClr>
                                    <p:set>
                                      <p:cBhvr>
                                        <p:cTn id="130" dur="100" fill="hold"/>
                                        <p:tgtEl>
                                          <p:spTgt spid="32"/>
                                        </p:tgtEl>
                                        <p:attrNameLst>
                                          <p:attrName>fill.type</p:attrName>
                                        </p:attrNameLst>
                                      </p:cBhvr>
                                      <p:to>
                                        <p:strVal val="solid"/>
                                      </p:to>
                                    </p:set>
                                    <p:set>
                                      <p:cBhvr>
                                        <p:cTn id="131" dur="100" fill="hold"/>
                                        <p:tgtEl>
                                          <p:spTgt spid="32"/>
                                        </p:tgtEl>
                                        <p:attrNameLst>
                                          <p:attrName>fill.on</p:attrName>
                                        </p:attrNameLst>
                                      </p:cBhvr>
                                      <p:to>
                                        <p:strVal val="true"/>
                                      </p:to>
                                    </p:set>
                                    <p:animRot by="120000">
                                      <p:cBhvr>
                                        <p:cTn id="132" dur="100" fill="hold">
                                          <p:stCondLst>
                                            <p:cond delay="0"/>
                                          </p:stCondLst>
                                        </p:cTn>
                                        <p:tgtEl>
                                          <p:spTgt spid="32"/>
                                        </p:tgtEl>
                                        <p:attrNameLst>
                                          <p:attrName>r</p:attrName>
                                        </p:attrNameLst>
                                      </p:cBhvr>
                                    </p:animRot>
                                    <p:animRot by="-240000">
                                      <p:cBhvr>
                                        <p:cTn id="133" dur="200" fill="hold">
                                          <p:stCondLst>
                                            <p:cond delay="200"/>
                                          </p:stCondLst>
                                        </p:cTn>
                                        <p:tgtEl>
                                          <p:spTgt spid="32"/>
                                        </p:tgtEl>
                                        <p:attrNameLst>
                                          <p:attrName>r</p:attrName>
                                        </p:attrNameLst>
                                      </p:cBhvr>
                                    </p:animRot>
                                    <p:animRot by="240000">
                                      <p:cBhvr>
                                        <p:cTn id="134" dur="200" fill="hold">
                                          <p:stCondLst>
                                            <p:cond delay="400"/>
                                          </p:stCondLst>
                                        </p:cTn>
                                        <p:tgtEl>
                                          <p:spTgt spid="32"/>
                                        </p:tgtEl>
                                        <p:attrNameLst>
                                          <p:attrName>r</p:attrName>
                                        </p:attrNameLst>
                                      </p:cBhvr>
                                    </p:animRot>
                                    <p:animRot by="-240000">
                                      <p:cBhvr>
                                        <p:cTn id="135" dur="200" fill="hold">
                                          <p:stCondLst>
                                            <p:cond delay="600"/>
                                          </p:stCondLst>
                                        </p:cTn>
                                        <p:tgtEl>
                                          <p:spTgt spid="32"/>
                                        </p:tgtEl>
                                        <p:attrNameLst>
                                          <p:attrName>r</p:attrName>
                                        </p:attrNameLst>
                                      </p:cBhvr>
                                    </p:animRot>
                                    <p:animRot by="120000">
                                      <p:cBhvr>
                                        <p:cTn id="136" dur="200" fill="hold">
                                          <p:stCondLst>
                                            <p:cond delay="800"/>
                                          </p:stCondLst>
                                        </p:cTn>
                                        <p:tgtEl>
                                          <p:spTgt spid="32"/>
                                        </p:tgtEl>
                                        <p:attrNameLst>
                                          <p:attrName>r</p:attrName>
                                        </p:attrNameLst>
                                      </p:cBhvr>
                                    </p:animRot>
                                  </p:childTnLst>
                                </p:cTn>
                              </p:par>
                              <p:par>
                                <p:cTn id="137" presetID="3" presetClass="exit" presetSubtype="10" fill="hold" nodeType="withEffect">
                                  <p:stCondLst>
                                    <p:cond delay="0"/>
                                  </p:stCondLst>
                                  <p:childTnLst>
                                    <p:animEffect transition="out" filter="blinds(horizontal)">
                                      <p:cBhvr>
                                        <p:cTn id="138" dur="500"/>
                                        <p:tgtEl>
                                          <p:spTgt spid="129"/>
                                        </p:tgtEl>
                                      </p:cBhvr>
                                    </p:animEffect>
                                    <p:set>
                                      <p:cBhvr>
                                        <p:cTn id="139" dur="1" fill="hold">
                                          <p:stCondLst>
                                            <p:cond delay="499"/>
                                          </p:stCondLst>
                                        </p:cTn>
                                        <p:tgtEl>
                                          <p:spTgt spid="129"/>
                                        </p:tgtEl>
                                        <p:attrNameLst>
                                          <p:attrName>style.visibility</p:attrName>
                                        </p:attrNameLst>
                                      </p:cBhvr>
                                      <p:to>
                                        <p:strVal val="hidden"/>
                                      </p:to>
                                    </p:set>
                                  </p:childTnLst>
                                </p:cTn>
                              </p:par>
                            </p:childTnLst>
                          </p:cTn>
                        </p:par>
                        <p:par>
                          <p:cTn id="140" fill="hold">
                            <p:stCondLst>
                              <p:cond delay="3000"/>
                            </p:stCondLst>
                            <p:childTnLst>
                              <p:par>
                                <p:cTn id="141" presetID="3" presetClass="entr" presetSubtype="10" fill="hold" nodeType="afterEffect">
                                  <p:stCondLst>
                                    <p:cond delay="0"/>
                                  </p:stCondLst>
                                  <p:childTnLst>
                                    <p:set>
                                      <p:cBhvr>
                                        <p:cTn id="142" dur="1" fill="hold">
                                          <p:stCondLst>
                                            <p:cond delay="0"/>
                                          </p:stCondLst>
                                        </p:cTn>
                                        <p:tgtEl>
                                          <p:spTgt spid="114"/>
                                        </p:tgtEl>
                                        <p:attrNameLst>
                                          <p:attrName>style.visibility</p:attrName>
                                        </p:attrNameLst>
                                      </p:cBhvr>
                                      <p:to>
                                        <p:strVal val="visible"/>
                                      </p:to>
                                    </p:set>
                                    <p:animEffect transition="in" filter="blinds(horizontal)">
                                      <p:cBhvr>
                                        <p:cTn id="143"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cc12\Desktop\パワーポイント\bunbougu_kokuban.png"/>
          <p:cNvPicPr>
            <a:picLocks noChangeAspect="1" noChangeArrowheads="1"/>
          </p:cNvPicPr>
          <p:nvPr/>
        </p:nvPicPr>
        <p:blipFill>
          <a:blip r:embed="rId2" cstate="print"/>
          <a:srcRect/>
          <a:stretch>
            <a:fillRect/>
          </a:stretch>
        </p:blipFill>
        <p:spPr bwMode="auto">
          <a:xfrm>
            <a:off x="-252536" y="0"/>
            <a:ext cx="9577064" cy="7173415"/>
          </a:xfrm>
          <a:prstGeom prst="rect">
            <a:avLst/>
          </a:prstGeom>
          <a:noFill/>
        </p:spPr>
      </p:pic>
      <p:sp>
        <p:nvSpPr>
          <p:cNvPr id="4" name="タイトル 1"/>
          <p:cNvSpPr>
            <a:spLocks noGrp="1"/>
          </p:cNvSpPr>
          <p:nvPr>
            <p:ph type="title"/>
          </p:nvPr>
        </p:nvSpPr>
        <p:spPr>
          <a:xfrm>
            <a:off x="457200" y="274638"/>
            <a:ext cx="8229600" cy="1143000"/>
          </a:xfrm>
        </p:spPr>
        <p:txBody>
          <a:bodyPr/>
          <a:lstStyle/>
          <a:p>
            <a:r>
              <a:rPr kumimoji="1" lang="en-US" altLang="ja-JP" smtClean="0">
                <a:solidFill>
                  <a:schemeClr val="bg1"/>
                </a:solidFill>
                <a:latin typeface="HGS創英角ﾎﾟｯﾌﾟ体" pitchFamily="50" charset="-128"/>
                <a:ea typeface="HGS創英角ﾎﾟｯﾌﾟ体" pitchFamily="50" charset="-128"/>
              </a:rPr>
              <a:t>4</a:t>
            </a:r>
            <a:r>
              <a:rPr kumimoji="1" lang="ja-JP" altLang="en-US" smtClean="0">
                <a:solidFill>
                  <a:schemeClr val="bg1"/>
                </a:solidFill>
                <a:latin typeface="HGS創英角ﾎﾟｯﾌﾟ体" pitchFamily="50" charset="-128"/>
                <a:ea typeface="HGS創英角ﾎﾟｯﾌﾟ体" pitchFamily="50" charset="-128"/>
              </a:rPr>
              <a:t>・環境にやさしいくらし</a:t>
            </a:r>
            <a:endParaRPr kumimoji="1" lang="ja-JP" altLang="en-US">
              <a:solidFill>
                <a:schemeClr val="bg1"/>
              </a:solidFill>
              <a:latin typeface="HGS創英角ﾎﾟｯﾌﾟ体" pitchFamily="50" charset="-128"/>
              <a:ea typeface="HGS創英角ﾎﾟｯﾌﾟ体" pitchFamily="50" charset="-128"/>
            </a:endParaRPr>
          </a:p>
        </p:txBody>
      </p:sp>
      <p:sp>
        <p:nvSpPr>
          <p:cNvPr id="5" name="コンテンツ プレースホルダ 2"/>
          <p:cNvSpPr txBox="1">
            <a:spLocks/>
          </p:cNvSpPr>
          <p:nvPr/>
        </p:nvSpPr>
        <p:spPr>
          <a:xfrm>
            <a:off x="467544" y="1772816"/>
            <a:ext cx="7848872" cy="273630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4400" smtClean="0">
                <a:solidFill>
                  <a:schemeClr val="bg1"/>
                </a:solidFill>
                <a:latin typeface="HGPｺﾞｼｯｸE" pitchFamily="50" charset="-128"/>
                <a:ea typeface="HGPｺﾞｼｯｸE" pitchFamily="50" charset="-128"/>
              </a:rPr>
              <a:t>ごみをへらし、限られた資源を</a:t>
            </a:r>
            <a:endParaRPr lang="en-US" altLang="ja-JP" sz="4400" smtClean="0">
              <a:solidFill>
                <a:schemeClr val="bg1"/>
              </a:solidFill>
              <a:latin typeface="HGPｺﾞｼｯｸE" pitchFamily="50" charset="-128"/>
              <a:ea typeface="HGPｺﾞｼｯｸE" pitchFamily="50"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400" b="0" i="0" u="none" strike="noStrike" kern="1200" cap="none" spc="0" normalizeH="0" baseline="0" noProof="0" smtClean="0">
                <a:ln>
                  <a:noFill/>
                </a:ln>
                <a:solidFill>
                  <a:schemeClr val="bg1"/>
                </a:solidFill>
                <a:effectLst/>
                <a:uLnTx/>
                <a:uFillTx/>
                <a:latin typeface="HGPｺﾞｼｯｸE" pitchFamily="50" charset="-128"/>
                <a:ea typeface="HGPｺﾞｼｯｸE" pitchFamily="50" charset="-128"/>
              </a:rPr>
              <a:t>大切にすることが、地球環境を</a:t>
            </a:r>
            <a:endParaRPr kumimoji="1" lang="en-US" altLang="ja-JP" sz="4400" b="0" i="0" u="none" strike="noStrike" kern="1200" cap="none" spc="0" normalizeH="0" baseline="0" noProof="0" smtClean="0">
              <a:ln>
                <a:noFill/>
              </a:ln>
              <a:solidFill>
                <a:schemeClr val="bg1"/>
              </a:solidFill>
              <a:effectLst/>
              <a:uLnTx/>
              <a:uFillTx/>
              <a:latin typeface="HGPｺﾞｼｯｸE" pitchFamily="50" charset="-128"/>
              <a:ea typeface="HGPｺﾞｼｯｸE" pitchFamily="50"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4400" smtClean="0">
                <a:solidFill>
                  <a:schemeClr val="bg1"/>
                </a:solidFill>
                <a:latin typeface="HGPｺﾞｼｯｸE" pitchFamily="50" charset="-128"/>
                <a:ea typeface="HGPｺﾞｼｯｸE" pitchFamily="50" charset="-128"/>
              </a:rPr>
              <a:t>守ります。</a:t>
            </a:r>
            <a:endParaRPr kumimoji="1" lang="ja-JP" altLang="en-US" sz="4400" b="0" i="0" u="none" strike="noStrike" kern="1200" cap="none" spc="0" normalizeH="0" baseline="0" noProof="0">
              <a:ln>
                <a:noFill/>
              </a:ln>
              <a:solidFill>
                <a:schemeClr val="bg1"/>
              </a:solidFill>
              <a:effectLst/>
              <a:uLnTx/>
              <a:uFillTx/>
              <a:latin typeface="HGPｺﾞｼｯｸE" pitchFamily="50" charset="-128"/>
              <a:ea typeface="HGPｺﾞｼｯｸE" pitchFamily="50" charset="-128"/>
            </a:endParaRPr>
          </a:p>
        </p:txBody>
      </p:sp>
      <p:pic>
        <p:nvPicPr>
          <p:cNvPr id="40962" name="Picture 2" descr="C:\Users\scc12\Desktop\パワーポイント\job_senesi.png"/>
          <p:cNvPicPr>
            <a:picLocks noChangeAspect="1" noChangeArrowheads="1"/>
          </p:cNvPicPr>
          <p:nvPr/>
        </p:nvPicPr>
        <p:blipFill>
          <a:blip r:embed="rId3" cstate="print"/>
          <a:srcRect/>
          <a:stretch>
            <a:fillRect/>
          </a:stretch>
        </p:blipFill>
        <p:spPr bwMode="auto">
          <a:xfrm>
            <a:off x="5796136" y="3429000"/>
            <a:ext cx="2078698" cy="3299520"/>
          </a:xfrm>
          <a:prstGeom prst="rect">
            <a:avLst/>
          </a:prstGeom>
          <a:noFill/>
        </p:spPr>
      </p:pic>
      <p:grpSp>
        <p:nvGrpSpPr>
          <p:cNvPr id="7" name="グループ化 6"/>
          <p:cNvGrpSpPr/>
          <p:nvPr/>
        </p:nvGrpSpPr>
        <p:grpSpPr>
          <a:xfrm>
            <a:off x="8604448" y="6499341"/>
            <a:ext cx="539552" cy="458051"/>
            <a:chOff x="1314540" y="2636912"/>
            <a:chExt cx="881196" cy="748089"/>
          </a:xfrm>
        </p:grpSpPr>
        <p:pic>
          <p:nvPicPr>
            <p:cNvPr id="8" name="Picture 2" descr="C:\Users\scc12\Desktop\パワーポイント\computer_mouse.png"/>
            <p:cNvPicPr>
              <a:picLocks noChangeAspect="1" noChangeArrowheads="1"/>
            </p:cNvPicPr>
            <p:nvPr/>
          </p:nvPicPr>
          <p:blipFill>
            <a:blip r:embed="rId4" cstate="print"/>
            <a:srcRect/>
            <a:stretch>
              <a:fillRect/>
            </a:stretch>
          </p:blipFill>
          <p:spPr bwMode="auto">
            <a:xfrm>
              <a:off x="1331640" y="2636912"/>
              <a:ext cx="713806" cy="601381"/>
            </a:xfrm>
            <a:prstGeom prst="rect">
              <a:avLst/>
            </a:prstGeom>
            <a:noFill/>
          </p:spPr>
        </p:pic>
        <p:sp>
          <p:nvSpPr>
            <p:cNvPr id="9" name="テキスト ボックス 8"/>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spTree>
    <p:extLst>
      <p:ext uri="{BB962C8B-B14F-4D97-AF65-F5344CB8AC3E}">
        <p14:creationId xmlns:p14="http://schemas.microsoft.com/office/powerpoint/2010/main" val="3123301009"/>
      </p:ext>
    </p:extLst>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bg1"/>
                                            </p:clrVal>
                                          </p:val>
                                        </p:tav>
                                        <p:tav tm="50000">
                                          <p:val>
                                            <p:clrVal>
                                              <a:schemeClr val="bg1"/>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par>
                          <p:cTn id="15" fill="hold">
                            <p:stCondLst>
                              <p:cond delay="1860"/>
                            </p:stCondLst>
                            <p:childTnLst>
                              <p:par>
                                <p:cTn id="16" presetID="3" presetClass="entr" presetSubtype="1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60358" y="116633"/>
            <a:ext cx="797208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altLang="ja-JP" sz="3600" smtClean="0">
                <a:latin typeface="HGS創英角ﾎﾟｯﾌﾟ体" pitchFamily="50" charset="-128"/>
                <a:ea typeface="HGS創英角ﾎﾟｯﾌﾟ体" pitchFamily="50" charset="-128"/>
              </a:rPr>
              <a:t>4-1</a:t>
            </a:r>
            <a:r>
              <a:rPr lang="ja-JP" altLang="en-US" sz="3600" smtClean="0">
                <a:latin typeface="HGS創英角ﾎﾟｯﾌﾟ体" pitchFamily="50" charset="-128"/>
                <a:ea typeface="HGS創英角ﾎﾟｯﾌﾟ体" pitchFamily="50" charset="-128"/>
              </a:rPr>
              <a:t>・守ろう地球環境</a:t>
            </a:r>
            <a:endParaRPr lang="en-US" altLang="ja-JP" sz="3600" smtClean="0">
              <a:latin typeface="HGS創英角ﾎﾟｯﾌﾟ体" pitchFamily="50" charset="-128"/>
              <a:ea typeface="HGS創英角ﾎﾟｯﾌﾟ体" pitchFamily="50" charset="-128"/>
            </a:endParaRPr>
          </a:p>
        </p:txBody>
      </p:sp>
      <p:sp>
        <p:nvSpPr>
          <p:cNvPr id="6" name="角丸四角形 5"/>
          <p:cNvSpPr/>
          <p:nvPr/>
        </p:nvSpPr>
        <p:spPr>
          <a:xfrm>
            <a:off x="107504" y="1124744"/>
            <a:ext cx="6048672" cy="576064"/>
          </a:xfrm>
          <a:prstGeom prst="roundRect">
            <a:avLst>
              <a:gd name="adj" fmla="val 50000"/>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2800" smtClean="0"/>
              <a:t>地球は病気なんだよ！</a:t>
            </a:r>
            <a:endParaRPr kumimoji="1" lang="ja-JP" altLang="en-US" sz="2800"/>
          </a:p>
        </p:txBody>
      </p:sp>
      <p:sp>
        <p:nvSpPr>
          <p:cNvPr id="7" name="円/楕円 6"/>
          <p:cNvSpPr/>
          <p:nvPr/>
        </p:nvSpPr>
        <p:spPr>
          <a:xfrm>
            <a:off x="755576" y="3068960"/>
            <a:ext cx="7560840" cy="367240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6083" name="Picture 3" descr="C:\Users\scc12\Desktop\パワーポイント\KS09_20.JPG"/>
          <p:cNvPicPr>
            <a:picLocks noChangeAspect="1" noChangeArrowheads="1"/>
          </p:cNvPicPr>
          <p:nvPr/>
        </p:nvPicPr>
        <p:blipFill>
          <a:blip r:embed="rId2" cstate="print"/>
          <a:srcRect/>
          <a:stretch>
            <a:fillRect/>
          </a:stretch>
        </p:blipFill>
        <p:spPr bwMode="auto">
          <a:xfrm>
            <a:off x="6012160" y="4184801"/>
            <a:ext cx="2719970" cy="2673199"/>
          </a:xfrm>
          <a:prstGeom prst="rect">
            <a:avLst/>
          </a:prstGeom>
          <a:noFill/>
        </p:spPr>
      </p:pic>
      <p:pic>
        <p:nvPicPr>
          <p:cNvPr id="46085" name="Picture 5" descr="C:\Users\scc12\Desktop\パワーポイント\KS09_28.JPG"/>
          <p:cNvPicPr>
            <a:picLocks noChangeAspect="1" noChangeArrowheads="1"/>
          </p:cNvPicPr>
          <p:nvPr/>
        </p:nvPicPr>
        <p:blipFill>
          <a:blip r:embed="rId3" cstate="print"/>
          <a:srcRect/>
          <a:stretch>
            <a:fillRect/>
          </a:stretch>
        </p:blipFill>
        <p:spPr bwMode="auto">
          <a:xfrm>
            <a:off x="539552" y="1988840"/>
            <a:ext cx="2016224" cy="2014384"/>
          </a:xfrm>
          <a:prstGeom prst="rect">
            <a:avLst/>
          </a:prstGeom>
          <a:noFill/>
        </p:spPr>
      </p:pic>
      <p:pic>
        <p:nvPicPr>
          <p:cNvPr id="46086" name="Picture 6" descr="C:\Users\scc12\Desktop\パワーポイント\KS09_31.JPG"/>
          <p:cNvPicPr>
            <a:picLocks noChangeAspect="1" noChangeArrowheads="1"/>
          </p:cNvPicPr>
          <p:nvPr/>
        </p:nvPicPr>
        <p:blipFill>
          <a:blip r:embed="rId4" cstate="print"/>
          <a:srcRect/>
          <a:stretch>
            <a:fillRect/>
          </a:stretch>
        </p:blipFill>
        <p:spPr bwMode="auto">
          <a:xfrm>
            <a:off x="179512" y="4365104"/>
            <a:ext cx="3269556" cy="2272114"/>
          </a:xfrm>
          <a:prstGeom prst="rect">
            <a:avLst/>
          </a:prstGeom>
          <a:noFill/>
        </p:spPr>
      </p:pic>
      <p:sp>
        <p:nvSpPr>
          <p:cNvPr id="13" name="テキスト ボックス 12"/>
          <p:cNvSpPr txBox="1"/>
          <p:nvPr/>
        </p:nvSpPr>
        <p:spPr>
          <a:xfrm>
            <a:off x="2915816" y="4653136"/>
            <a:ext cx="1112805" cy="830997"/>
          </a:xfrm>
          <a:prstGeom prst="rect">
            <a:avLst/>
          </a:prstGeom>
          <a:noFill/>
        </p:spPr>
        <p:txBody>
          <a:bodyPr wrap="none" rtlCol="0">
            <a:spAutoFit/>
          </a:bodyPr>
          <a:lstStyle/>
          <a:p>
            <a:r>
              <a:rPr kumimoji="1" lang="ja-JP" altLang="en-US" sz="2400" b="1" smtClean="0">
                <a:latin typeface="HGPｺﾞｼｯｸE" pitchFamily="50" charset="-128"/>
                <a:ea typeface="HGPｺﾞｼｯｸE" pitchFamily="50" charset="-128"/>
              </a:rPr>
              <a:t>砂漠化</a:t>
            </a:r>
            <a:endParaRPr kumimoji="1" lang="en-US" altLang="ja-JP" sz="2400" b="1" smtClean="0">
              <a:latin typeface="HGPｺﾞｼｯｸE" pitchFamily="50" charset="-128"/>
              <a:ea typeface="HGPｺﾞｼｯｸE" pitchFamily="50" charset="-128"/>
            </a:endParaRPr>
          </a:p>
          <a:p>
            <a:r>
              <a:rPr lang="ja-JP" altLang="en-US" sz="2400" b="1" smtClean="0">
                <a:latin typeface="HGPｺﾞｼｯｸE" pitchFamily="50" charset="-128"/>
                <a:ea typeface="HGPｺﾞｼｯｸE" pitchFamily="50" charset="-128"/>
              </a:rPr>
              <a:t>干ばつ</a:t>
            </a:r>
            <a:endParaRPr kumimoji="1" lang="ja-JP" altLang="en-US" sz="2400" b="1">
              <a:latin typeface="HGPｺﾞｼｯｸE" pitchFamily="50" charset="-128"/>
              <a:ea typeface="HGPｺﾞｼｯｸE" pitchFamily="50" charset="-128"/>
            </a:endParaRPr>
          </a:p>
        </p:txBody>
      </p:sp>
      <p:sp>
        <p:nvSpPr>
          <p:cNvPr id="14" name="テキスト ボックス 13"/>
          <p:cNvSpPr txBox="1"/>
          <p:nvPr/>
        </p:nvSpPr>
        <p:spPr>
          <a:xfrm>
            <a:off x="4427984" y="5805264"/>
            <a:ext cx="1731564" cy="830997"/>
          </a:xfrm>
          <a:prstGeom prst="rect">
            <a:avLst/>
          </a:prstGeom>
          <a:noFill/>
        </p:spPr>
        <p:txBody>
          <a:bodyPr wrap="none" rtlCol="0">
            <a:spAutoFit/>
          </a:bodyPr>
          <a:lstStyle/>
          <a:p>
            <a:r>
              <a:rPr kumimoji="1" lang="ja-JP" altLang="en-US" sz="2400" b="1" smtClean="0">
                <a:latin typeface="HGPｺﾞｼｯｸE" pitchFamily="50" charset="-128"/>
                <a:ea typeface="HGPｺﾞｼｯｸE" pitchFamily="50" charset="-128"/>
              </a:rPr>
              <a:t>生物多様性</a:t>
            </a:r>
            <a:endParaRPr kumimoji="1" lang="en-US" altLang="ja-JP" sz="2400" b="1" smtClean="0">
              <a:latin typeface="HGPｺﾞｼｯｸE" pitchFamily="50" charset="-128"/>
              <a:ea typeface="HGPｺﾞｼｯｸE" pitchFamily="50" charset="-128"/>
            </a:endParaRPr>
          </a:p>
          <a:p>
            <a:r>
              <a:rPr kumimoji="1" lang="ja-JP" altLang="en-US" sz="2400" b="1" smtClean="0">
                <a:latin typeface="HGPｺﾞｼｯｸE" pitchFamily="50" charset="-128"/>
                <a:ea typeface="HGPｺﾞｼｯｸE" pitchFamily="50" charset="-128"/>
              </a:rPr>
              <a:t>の危機</a:t>
            </a:r>
            <a:endParaRPr kumimoji="1" lang="en-US" altLang="ja-JP" sz="2400" b="1" smtClean="0">
              <a:latin typeface="HGPｺﾞｼｯｸE" pitchFamily="50" charset="-128"/>
              <a:ea typeface="HGPｺﾞｼｯｸE" pitchFamily="50" charset="-128"/>
            </a:endParaRPr>
          </a:p>
        </p:txBody>
      </p:sp>
      <p:sp>
        <p:nvSpPr>
          <p:cNvPr id="17" name="テキスト ボックス 16"/>
          <p:cNvSpPr txBox="1"/>
          <p:nvPr/>
        </p:nvSpPr>
        <p:spPr>
          <a:xfrm>
            <a:off x="2339752" y="1988840"/>
            <a:ext cx="1112805" cy="461665"/>
          </a:xfrm>
          <a:prstGeom prst="rect">
            <a:avLst/>
          </a:prstGeom>
          <a:noFill/>
        </p:spPr>
        <p:txBody>
          <a:bodyPr wrap="none" rtlCol="0">
            <a:spAutoFit/>
          </a:bodyPr>
          <a:lstStyle/>
          <a:p>
            <a:r>
              <a:rPr kumimoji="1" lang="ja-JP" altLang="en-US" sz="2400" b="1" smtClean="0">
                <a:latin typeface="HGPｺﾞｼｯｸE" pitchFamily="50" charset="-128"/>
                <a:ea typeface="HGPｺﾞｼｯｸE" pitchFamily="50" charset="-128"/>
              </a:rPr>
              <a:t>酸性雨</a:t>
            </a:r>
            <a:endParaRPr kumimoji="1" lang="en-US" altLang="ja-JP" sz="2400" b="1" smtClean="0">
              <a:latin typeface="HGPｺﾞｼｯｸE" pitchFamily="50" charset="-128"/>
              <a:ea typeface="HGPｺﾞｼｯｸE" pitchFamily="50" charset="-128"/>
            </a:endParaRPr>
          </a:p>
        </p:txBody>
      </p:sp>
      <p:pic>
        <p:nvPicPr>
          <p:cNvPr id="46082" name="Picture 2" descr="C:\Users\scc12\Desktop\パワーポイント\KS15_04.JPG"/>
          <p:cNvPicPr>
            <a:picLocks noChangeAspect="1" noChangeArrowheads="1"/>
          </p:cNvPicPr>
          <p:nvPr/>
        </p:nvPicPr>
        <p:blipFill>
          <a:blip r:embed="rId5" cstate="print"/>
          <a:srcRect/>
          <a:stretch>
            <a:fillRect/>
          </a:stretch>
        </p:blipFill>
        <p:spPr bwMode="auto">
          <a:xfrm>
            <a:off x="3779912" y="2132856"/>
            <a:ext cx="2969018" cy="2376264"/>
          </a:xfrm>
          <a:prstGeom prst="rect">
            <a:avLst/>
          </a:prstGeom>
          <a:noFill/>
        </p:spPr>
      </p:pic>
      <p:grpSp>
        <p:nvGrpSpPr>
          <p:cNvPr id="18" name="グループ化 17"/>
          <p:cNvGrpSpPr/>
          <p:nvPr/>
        </p:nvGrpSpPr>
        <p:grpSpPr>
          <a:xfrm>
            <a:off x="8604448" y="6499341"/>
            <a:ext cx="539552" cy="458051"/>
            <a:chOff x="1314540" y="2636912"/>
            <a:chExt cx="881196" cy="748089"/>
          </a:xfrm>
        </p:grpSpPr>
        <p:pic>
          <p:nvPicPr>
            <p:cNvPr id="19" name="Picture 2" descr="C:\Users\scc12\Desktop\パワーポイント\computer_mouse.png"/>
            <p:cNvPicPr>
              <a:picLocks noChangeAspect="1" noChangeArrowheads="1"/>
            </p:cNvPicPr>
            <p:nvPr/>
          </p:nvPicPr>
          <p:blipFill>
            <a:blip r:embed="rId6" cstate="print"/>
            <a:srcRect/>
            <a:stretch>
              <a:fillRect/>
            </a:stretch>
          </p:blipFill>
          <p:spPr bwMode="auto">
            <a:xfrm>
              <a:off x="1331640" y="2636912"/>
              <a:ext cx="713806" cy="601381"/>
            </a:xfrm>
            <a:prstGeom prst="rect">
              <a:avLst/>
            </a:prstGeom>
            <a:noFill/>
          </p:spPr>
        </p:pic>
        <p:sp>
          <p:nvSpPr>
            <p:cNvPr id="20" name="テキスト ボックス 19"/>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sp>
        <p:nvSpPr>
          <p:cNvPr id="15" name="テキスト ボックス 14"/>
          <p:cNvSpPr txBox="1"/>
          <p:nvPr/>
        </p:nvSpPr>
        <p:spPr>
          <a:xfrm>
            <a:off x="6732240" y="2276872"/>
            <a:ext cx="1529586" cy="461665"/>
          </a:xfrm>
          <a:prstGeom prst="rect">
            <a:avLst/>
          </a:prstGeom>
          <a:noFill/>
        </p:spPr>
        <p:txBody>
          <a:bodyPr wrap="none" rtlCol="0">
            <a:spAutoFit/>
          </a:bodyPr>
          <a:lstStyle/>
          <a:p>
            <a:r>
              <a:rPr kumimoji="1" lang="ja-JP" altLang="en-US" sz="2400" b="1" smtClean="0">
                <a:latin typeface="HGPｺﾞｼｯｸE" pitchFamily="50" charset="-128"/>
                <a:ea typeface="HGPｺﾞｼｯｸE" pitchFamily="50" charset="-128"/>
              </a:rPr>
              <a:t>メタンガス</a:t>
            </a:r>
            <a:endParaRPr kumimoji="1" lang="en-US" altLang="ja-JP" sz="2400" b="1" smtClean="0">
              <a:latin typeface="HGPｺﾞｼｯｸE" pitchFamily="50" charset="-128"/>
              <a:ea typeface="HGPｺﾞｼｯｸE" pitchFamily="50" charset="-128"/>
            </a:endParaRPr>
          </a:p>
        </p:txBody>
      </p:sp>
      <p:sp>
        <p:nvSpPr>
          <p:cNvPr id="16" name="テキスト ボックス 15"/>
          <p:cNvSpPr txBox="1"/>
          <p:nvPr/>
        </p:nvSpPr>
        <p:spPr>
          <a:xfrm>
            <a:off x="6300192" y="1844824"/>
            <a:ext cx="1566454" cy="461665"/>
          </a:xfrm>
          <a:prstGeom prst="rect">
            <a:avLst/>
          </a:prstGeom>
          <a:noFill/>
        </p:spPr>
        <p:txBody>
          <a:bodyPr wrap="none" rtlCol="0">
            <a:spAutoFit/>
          </a:bodyPr>
          <a:lstStyle/>
          <a:p>
            <a:r>
              <a:rPr kumimoji="1" lang="ja-JP" altLang="en-US" sz="2400" b="1" smtClean="0">
                <a:latin typeface="HGPｺﾞｼｯｸE" pitchFamily="50" charset="-128"/>
                <a:ea typeface="HGPｺﾞｼｯｸE" pitchFamily="50" charset="-128"/>
              </a:rPr>
              <a:t>フロンガス</a:t>
            </a:r>
            <a:endParaRPr kumimoji="1" lang="en-US" altLang="ja-JP" sz="2400" b="1" smtClean="0">
              <a:latin typeface="HGPｺﾞｼｯｸE" pitchFamily="50" charset="-128"/>
              <a:ea typeface="HGPｺﾞｼｯｸE" pitchFamily="50" charset="-128"/>
            </a:endParaRPr>
          </a:p>
        </p:txBody>
      </p:sp>
    </p:spTree>
    <p:extLst>
      <p:ext uri="{BB962C8B-B14F-4D97-AF65-F5344CB8AC3E}">
        <p14:creationId xmlns:p14="http://schemas.microsoft.com/office/powerpoint/2010/main" val="2717289368"/>
      </p:ext>
    </p:extLst>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Clr clrSpc="rgb" dir="cw">
                                      <p:cBhvr override="childStyle">
                                        <p:cTn id="6" dur="100" fill="hold"/>
                                        <p:tgtEl>
                                          <p:spTgt spid="46086"/>
                                        </p:tgtEl>
                                        <p:attrNameLst>
                                          <p:attrName>style.color</p:attrName>
                                        </p:attrNameLst>
                                      </p:cBhvr>
                                      <p:to>
                                        <a:schemeClr val="bg1"/>
                                      </p:to>
                                    </p:animClr>
                                    <p:animClr clrSpc="rgb" dir="cw">
                                      <p:cBhvr>
                                        <p:cTn id="7" dur="100" fill="hold"/>
                                        <p:tgtEl>
                                          <p:spTgt spid="46086"/>
                                        </p:tgtEl>
                                        <p:attrNameLst>
                                          <p:attrName>fillcolor</p:attrName>
                                        </p:attrNameLst>
                                      </p:cBhvr>
                                      <p:to>
                                        <a:schemeClr val="bg1"/>
                                      </p:to>
                                    </p:animClr>
                                    <p:set>
                                      <p:cBhvr>
                                        <p:cTn id="8" dur="100" fill="hold"/>
                                        <p:tgtEl>
                                          <p:spTgt spid="46086"/>
                                        </p:tgtEl>
                                        <p:attrNameLst>
                                          <p:attrName>fill.type</p:attrName>
                                        </p:attrNameLst>
                                      </p:cBhvr>
                                      <p:to>
                                        <p:strVal val="solid"/>
                                      </p:to>
                                    </p:set>
                                    <p:set>
                                      <p:cBhvr>
                                        <p:cTn id="9" dur="100" fill="hold"/>
                                        <p:tgtEl>
                                          <p:spTgt spid="46086"/>
                                        </p:tgtEl>
                                        <p:attrNameLst>
                                          <p:attrName>fill.on</p:attrName>
                                        </p:attrNameLst>
                                      </p:cBhvr>
                                      <p:to>
                                        <p:strVal val="true"/>
                                      </p:to>
                                    </p:set>
                                    <p:animRot by="120000">
                                      <p:cBhvr>
                                        <p:cTn id="10" dur="100" fill="hold">
                                          <p:stCondLst>
                                            <p:cond delay="0"/>
                                          </p:stCondLst>
                                        </p:cTn>
                                        <p:tgtEl>
                                          <p:spTgt spid="46086"/>
                                        </p:tgtEl>
                                        <p:attrNameLst>
                                          <p:attrName>r</p:attrName>
                                        </p:attrNameLst>
                                      </p:cBhvr>
                                    </p:animRot>
                                    <p:animRot by="-240000">
                                      <p:cBhvr>
                                        <p:cTn id="11" dur="200" fill="hold">
                                          <p:stCondLst>
                                            <p:cond delay="200"/>
                                          </p:stCondLst>
                                        </p:cTn>
                                        <p:tgtEl>
                                          <p:spTgt spid="46086"/>
                                        </p:tgtEl>
                                        <p:attrNameLst>
                                          <p:attrName>r</p:attrName>
                                        </p:attrNameLst>
                                      </p:cBhvr>
                                    </p:animRot>
                                    <p:animRot by="240000">
                                      <p:cBhvr>
                                        <p:cTn id="12" dur="200" fill="hold">
                                          <p:stCondLst>
                                            <p:cond delay="400"/>
                                          </p:stCondLst>
                                        </p:cTn>
                                        <p:tgtEl>
                                          <p:spTgt spid="46086"/>
                                        </p:tgtEl>
                                        <p:attrNameLst>
                                          <p:attrName>r</p:attrName>
                                        </p:attrNameLst>
                                      </p:cBhvr>
                                    </p:animRot>
                                    <p:animRot by="-240000">
                                      <p:cBhvr>
                                        <p:cTn id="13" dur="200" fill="hold">
                                          <p:stCondLst>
                                            <p:cond delay="600"/>
                                          </p:stCondLst>
                                        </p:cTn>
                                        <p:tgtEl>
                                          <p:spTgt spid="46086"/>
                                        </p:tgtEl>
                                        <p:attrNameLst>
                                          <p:attrName>r</p:attrName>
                                        </p:attrNameLst>
                                      </p:cBhvr>
                                    </p:animRot>
                                    <p:animRot by="120000">
                                      <p:cBhvr>
                                        <p:cTn id="14" dur="200" fill="hold">
                                          <p:stCondLst>
                                            <p:cond delay="800"/>
                                          </p:stCondLst>
                                        </p:cTn>
                                        <p:tgtEl>
                                          <p:spTgt spid="46086"/>
                                        </p:tgtEl>
                                        <p:attrNameLst>
                                          <p:attrName>r</p:attrName>
                                        </p:attrNameLst>
                                      </p:cBhvr>
                                    </p:animRot>
                                  </p:childTnLst>
                                </p:cTn>
                              </p:par>
                            </p:childTnLst>
                          </p:cTn>
                        </p:par>
                        <p:par>
                          <p:cTn id="15" fill="hold">
                            <p:stCondLst>
                              <p:cond delay="1000"/>
                            </p:stCondLst>
                            <p:childTnLst>
                              <p:par>
                                <p:cTn id="16" presetID="32" presetClass="emph" presetSubtype="0" fill="hold" nodeType="afterEffect">
                                  <p:stCondLst>
                                    <p:cond delay="0"/>
                                  </p:stCondLst>
                                  <p:childTnLst>
                                    <p:animClr clrSpc="rgb" dir="cw">
                                      <p:cBhvr override="childStyle">
                                        <p:cTn id="17" dur="100" fill="hold"/>
                                        <p:tgtEl>
                                          <p:spTgt spid="46085"/>
                                        </p:tgtEl>
                                        <p:attrNameLst>
                                          <p:attrName>style.color</p:attrName>
                                        </p:attrNameLst>
                                      </p:cBhvr>
                                      <p:to>
                                        <a:schemeClr val="bg1"/>
                                      </p:to>
                                    </p:animClr>
                                    <p:animClr clrSpc="rgb" dir="cw">
                                      <p:cBhvr>
                                        <p:cTn id="18" dur="100" fill="hold"/>
                                        <p:tgtEl>
                                          <p:spTgt spid="46085"/>
                                        </p:tgtEl>
                                        <p:attrNameLst>
                                          <p:attrName>fillcolor</p:attrName>
                                        </p:attrNameLst>
                                      </p:cBhvr>
                                      <p:to>
                                        <a:schemeClr val="bg1"/>
                                      </p:to>
                                    </p:animClr>
                                    <p:set>
                                      <p:cBhvr>
                                        <p:cTn id="19" dur="100" fill="hold"/>
                                        <p:tgtEl>
                                          <p:spTgt spid="46085"/>
                                        </p:tgtEl>
                                        <p:attrNameLst>
                                          <p:attrName>fill.type</p:attrName>
                                        </p:attrNameLst>
                                      </p:cBhvr>
                                      <p:to>
                                        <p:strVal val="solid"/>
                                      </p:to>
                                    </p:set>
                                    <p:set>
                                      <p:cBhvr>
                                        <p:cTn id="20" dur="100" fill="hold"/>
                                        <p:tgtEl>
                                          <p:spTgt spid="46085"/>
                                        </p:tgtEl>
                                        <p:attrNameLst>
                                          <p:attrName>fill.on</p:attrName>
                                        </p:attrNameLst>
                                      </p:cBhvr>
                                      <p:to>
                                        <p:strVal val="true"/>
                                      </p:to>
                                    </p:set>
                                    <p:animRot by="120000">
                                      <p:cBhvr>
                                        <p:cTn id="21" dur="100" fill="hold">
                                          <p:stCondLst>
                                            <p:cond delay="0"/>
                                          </p:stCondLst>
                                        </p:cTn>
                                        <p:tgtEl>
                                          <p:spTgt spid="46085"/>
                                        </p:tgtEl>
                                        <p:attrNameLst>
                                          <p:attrName>r</p:attrName>
                                        </p:attrNameLst>
                                      </p:cBhvr>
                                    </p:animRot>
                                    <p:animRot by="-240000">
                                      <p:cBhvr>
                                        <p:cTn id="22" dur="200" fill="hold">
                                          <p:stCondLst>
                                            <p:cond delay="200"/>
                                          </p:stCondLst>
                                        </p:cTn>
                                        <p:tgtEl>
                                          <p:spTgt spid="46085"/>
                                        </p:tgtEl>
                                        <p:attrNameLst>
                                          <p:attrName>r</p:attrName>
                                        </p:attrNameLst>
                                      </p:cBhvr>
                                    </p:animRot>
                                    <p:animRot by="240000">
                                      <p:cBhvr>
                                        <p:cTn id="23" dur="200" fill="hold">
                                          <p:stCondLst>
                                            <p:cond delay="400"/>
                                          </p:stCondLst>
                                        </p:cTn>
                                        <p:tgtEl>
                                          <p:spTgt spid="46085"/>
                                        </p:tgtEl>
                                        <p:attrNameLst>
                                          <p:attrName>r</p:attrName>
                                        </p:attrNameLst>
                                      </p:cBhvr>
                                    </p:animRot>
                                    <p:animRot by="-240000">
                                      <p:cBhvr>
                                        <p:cTn id="24" dur="200" fill="hold">
                                          <p:stCondLst>
                                            <p:cond delay="600"/>
                                          </p:stCondLst>
                                        </p:cTn>
                                        <p:tgtEl>
                                          <p:spTgt spid="46085"/>
                                        </p:tgtEl>
                                        <p:attrNameLst>
                                          <p:attrName>r</p:attrName>
                                        </p:attrNameLst>
                                      </p:cBhvr>
                                    </p:animRot>
                                    <p:animRot by="120000">
                                      <p:cBhvr>
                                        <p:cTn id="25" dur="200" fill="hold">
                                          <p:stCondLst>
                                            <p:cond delay="800"/>
                                          </p:stCondLst>
                                        </p:cTn>
                                        <p:tgtEl>
                                          <p:spTgt spid="46085"/>
                                        </p:tgtEl>
                                        <p:attrNameLst>
                                          <p:attrName>r</p:attrName>
                                        </p:attrNameLst>
                                      </p:cBhvr>
                                    </p:animRot>
                                  </p:childTnLst>
                                </p:cTn>
                              </p:par>
                            </p:childTnLst>
                          </p:cTn>
                        </p:par>
                        <p:par>
                          <p:cTn id="26" fill="hold">
                            <p:stCondLst>
                              <p:cond delay="2000"/>
                            </p:stCondLst>
                            <p:childTnLst>
                              <p:par>
                                <p:cTn id="27" presetID="32" presetClass="emph" presetSubtype="0" fill="hold" nodeType="afterEffect">
                                  <p:stCondLst>
                                    <p:cond delay="0"/>
                                  </p:stCondLst>
                                  <p:childTnLst>
                                    <p:animClr clrSpc="rgb" dir="cw">
                                      <p:cBhvr override="childStyle">
                                        <p:cTn id="28" dur="100" fill="hold"/>
                                        <p:tgtEl>
                                          <p:spTgt spid="46083"/>
                                        </p:tgtEl>
                                        <p:attrNameLst>
                                          <p:attrName>style.color</p:attrName>
                                        </p:attrNameLst>
                                      </p:cBhvr>
                                      <p:to>
                                        <a:schemeClr val="bg1"/>
                                      </p:to>
                                    </p:animClr>
                                    <p:animClr clrSpc="rgb" dir="cw">
                                      <p:cBhvr>
                                        <p:cTn id="29" dur="100" fill="hold"/>
                                        <p:tgtEl>
                                          <p:spTgt spid="46083"/>
                                        </p:tgtEl>
                                        <p:attrNameLst>
                                          <p:attrName>fillcolor</p:attrName>
                                        </p:attrNameLst>
                                      </p:cBhvr>
                                      <p:to>
                                        <a:schemeClr val="bg1"/>
                                      </p:to>
                                    </p:animClr>
                                    <p:set>
                                      <p:cBhvr>
                                        <p:cTn id="30" dur="100" fill="hold"/>
                                        <p:tgtEl>
                                          <p:spTgt spid="46083"/>
                                        </p:tgtEl>
                                        <p:attrNameLst>
                                          <p:attrName>fill.type</p:attrName>
                                        </p:attrNameLst>
                                      </p:cBhvr>
                                      <p:to>
                                        <p:strVal val="solid"/>
                                      </p:to>
                                    </p:set>
                                    <p:set>
                                      <p:cBhvr>
                                        <p:cTn id="31" dur="100" fill="hold"/>
                                        <p:tgtEl>
                                          <p:spTgt spid="46083"/>
                                        </p:tgtEl>
                                        <p:attrNameLst>
                                          <p:attrName>fill.on</p:attrName>
                                        </p:attrNameLst>
                                      </p:cBhvr>
                                      <p:to>
                                        <p:strVal val="true"/>
                                      </p:to>
                                    </p:set>
                                    <p:animRot by="120000">
                                      <p:cBhvr>
                                        <p:cTn id="32" dur="100" fill="hold">
                                          <p:stCondLst>
                                            <p:cond delay="0"/>
                                          </p:stCondLst>
                                        </p:cTn>
                                        <p:tgtEl>
                                          <p:spTgt spid="46083"/>
                                        </p:tgtEl>
                                        <p:attrNameLst>
                                          <p:attrName>r</p:attrName>
                                        </p:attrNameLst>
                                      </p:cBhvr>
                                    </p:animRot>
                                    <p:animRot by="-240000">
                                      <p:cBhvr>
                                        <p:cTn id="33" dur="200" fill="hold">
                                          <p:stCondLst>
                                            <p:cond delay="200"/>
                                          </p:stCondLst>
                                        </p:cTn>
                                        <p:tgtEl>
                                          <p:spTgt spid="46083"/>
                                        </p:tgtEl>
                                        <p:attrNameLst>
                                          <p:attrName>r</p:attrName>
                                        </p:attrNameLst>
                                      </p:cBhvr>
                                    </p:animRot>
                                    <p:animRot by="240000">
                                      <p:cBhvr>
                                        <p:cTn id="34" dur="200" fill="hold">
                                          <p:stCondLst>
                                            <p:cond delay="400"/>
                                          </p:stCondLst>
                                        </p:cTn>
                                        <p:tgtEl>
                                          <p:spTgt spid="46083"/>
                                        </p:tgtEl>
                                        <p:attrNameLst>
                                          <p:attrName>r</p:attrName>
                                        </p:attrNameLst>
                                      </p:cBhvr>
                                    </p:animRot>
                                    <p:animRot by="-240000">
                                      <p:cBhvr>
                                        <p:cTn id="35" dur="200" fill="hold">
                                          <p:stCondLst>
                                            <p:cond delay="600"/>
                                          </p:stCondLst>
                                        </p:cTn>
                                        <p:tgtEl>
                                          <p:spTgt spid="46083"/>
                                        </p:tgtEl>
                                        <p:attrNameLst>
                                          <p:attrName>r</p:attrName>
                                        </p:attrNameLst>
                                      </p:cBhvr>
                                    </p:animRot>
                                    <p:animRot by="120000">
                                      <p:cBhvr>
                                        <p:cTn id="36" dur="200" fill="hold">
                                          <p:stCondLst>
                                            <p:cond delay="800"/>
                                          </p:stCondLst>
                                        </p:cTn>
                                        <p:tgtEl>
                                          <p:spTgt spid="46083"/>
                                        </p:tgtEl>
                                        <p:attrNameLst>
                                          <p:attrName>r</p:attrName>
                                        </p:attrNameLst>
                                      </p:cBhvr>
                                    </p:animRot>
                                  </p:childTnLst>
                                </p:cTn>
                              </p:par>
                            </p:childTnLst>
                          </p:cTn>
                        </p:par>
                        <p:par>
                          <p:cTn id="37" fill="hold">
                            <p:stCondLst>
                              <p:cond delay="3000"/>
                            </p:stCondLst>
                            <p:childTnLst>
                              <p:par>
                                <p:cTn id="38" presetID="32" presetClass="emph" presetSubtype="0" fill="hold" nodeType="afterEffect">
                                  <p:stCondLst>
                                    <p:cond delay="0"/>
                                  </p:stCondLst>
                                  <p:childTnLst>
                                    <p:animClr clrSpc="rgb" dir="cw">
                                      <p:cBhvr override="childStyle">
                                        <p:cTn id="39" dur="100" fill="hold"/>
                                        <p:tgtEl>
                                          <p:spTgt spid="46082"/>
                                        </p:tgtEl>
                                        <p:attrNameLst>
                                          <p:attrName>style.color</p:attrName>
                                        </p:attrNameLst>
                                      </p:cBhvr>
                                      <p:to>
                                        <a:schemeClr val="bg1"/>
                                      </p:to>
                                    </p:animClr>
                                    <p:animClr clrSpc="rgb" dir="cw">
                                      <p:cBhvr>
                                        <p:cTn id="40" dur="100" fill="hold"/>
                                        <p:tgtEl>
                                          <p:spTgt spid="46082"/>
                                        </p:tgtEl>
                                        <p:attrNameLst>
                                          <p:attrName>fillcolor</p:attrName>
                                        </p:attrNameLst>
                                      </p:cBhvr>
                                      <p:to>
                                        <a:schemeClr val="bg1"/>
                                      </p:to>
                                    </p:animClr>
                                    <p:set>
                                      <p:cBhvr>
                                        <p:cTn id="41" dur="100" fill="hold"/>
                                        <p:tgtEl>
                                          <p:spTgt spid="46082"/>
                                        </p:tgtEl>
                                        <p:attrNameLst>
                                          <p:attrName>fill.type</p:attrName>
                                        </p:attrNameLst>
                                      </p:cBhvr>
                                      <p:to>
                                        <p:strVal val="solid"/>
                                      </p:to>
                                    </p:set>
                                    <p:set>
                                      <p:cBhvr>
                                        <p:cTn id="42" dur="100" fill="hold"/>
                                        <p:tgtEl>
                                          <p:spTgt spid="46082"/>
                                        </p:tgtEl>
                                        <p:attrNameLst>
                                          <p:attrName>fill.on</p:attrName>
                                        </p:attrNameLst>
                                      </p:cBhvr>
                                      <p:to>
                                        <p:strVal val="true"/>
                                      </p:to>
                                    </p:set>
                                    <p:animRot by="120000">
                                      <p:cBhvr>
                                        <p:cTn id="43" dur="100" fill="hold">
                                          <p:stCondLst>
                                            <p:cond delay="0"/>
                                          </p:stCondLst>
                                        </p:cTn>
                                        <p:tgtEl>
                                          <p:spTgt spid="46082"/>
                                        </p:tgtEl>
                                        <p:attrNameLst>
                                          <p:attrName>r</p:attrName>
                                        </p:attrNameLst>
                                      </p:cBhvr>
                                    </p:animRot>
                                    <p:animRot by="-240000">
                                      <p:cBhvr>
                                        <p:cTn id="44" dur="200" fill="hold">
                                          <p:stCondLst>
                                            <p:cond delay="200"/>
                                          </p:stCondLst>
                                        </p:cTn>
                                        <p:tgtEl>
                                          <p:spTgt spid="46082"/>
                                        </p:tgtEl>
                                        <p:attrNameLst>
                                          <p:attrName>r</p:attrName>
                                        </p:attrNameLst>
                                      </p:cBhvr>
                                    </p:animRot>
                                    <p:animRot by="240000">
                                      <p:cBhvr>
                                        <p:cTn id="45" dur="200" fill="hold">
                                          <p:stCondLst>
                                            <p:cond delay="400"/>
                                          </p:stCondLst>
                                        </p:cTn>
                                        <p:tgtEl>
                                          <p:spTgt spid="46082"/>
                                        </p:tgtEl>
                                        <p:attrNameLst>
                                          <p:attrName>r</p:attrName>
                                        </p:attrNameLst>
                                      </p:cBhvr>
                                    </p:animRot>
                                    <p:animRot by="-240000">
                                      <p:cBhvr>
                                        <p:cTn id="46" dur="200" fill="hold">
                                          <p:stCondLst>
                                            <p:cond delay="600"/>
                                          </p:stCondLst>
                                        </p:cTn>
                                        <p:tgtEl>
                                          <p:spTgt spid="46082"/>
                                        </p:tgtEl>
                                        <p:attrNameLst>
                                          <p:attrName>r</p:attrName>
                                        </p:attrNameLst>
                                      </p:cBhvr>
                                    </p:animRot>
                                    <p:animRot by="120000">
                                      <p:cBhvr>
                                        <p:cTn id="47" dur="200" fill="hold">
                                          <p:stCondLst>
                                            <p:cond delay="800"/>
                                          </p:stCondLst>
                                        </p:cTn>
                                        <p:tgtEl>
                                          <p:spTgt spid="46082"/>
                                        </p:tgtEl>
                                        <p:attrNameLst>
                                          <p:attrName>r</p:attrName>
                                        </p:attrNameLst>
                                      </p:cBhvr>
                                    </p:animRot>
                                  </p:childTnLst>
                                </p:cTn>
                              </p:par>
                            </p:childTnLst>
                          </p:cTn>
                        </p:par>
                        <p:par>
                          <p:cTn id="48" fill="hold">
                            <p:stCondLst>
                              <p:cond delay="4000"/>
                            </p:stCondLst>
                            <p:childTnLst>
                              <p:par>
                                <p:cTn id="49" presetID="3" presetClass="entr" presetSubtype="1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scc12\Desktop\パワーポイント\syufu_otetsudai.png"/>
          <p:cNvPicPr>
            <a:picLocks noChangeAspect="1" noChangeArrowheads="1"/>
          </p:cNvPicPr>
          <p:nvPr/>
        </p:nvPicPr>
        <p:blipFill>
          <a:blip r:embed="rId2" cstate="print"/>
          <a:srcRect/>
          <a:stretch>
            <a:fillRect/>
          </a:stretch>
        </p:blipFill>
        <p:spPr bwMode="auto">
          <a:xfrm>
            <a:off x="6012160" y="3284984"/>
            <a:ext cx="2664296" cy="2457813"/>
          </a:xfrm>
          <a:prstGeom prst="rect">
            <a:avLst/>
          </a:prstGeom>
          <a:noFill/>
        </p:spPr>
      </p:pic>
      <p:sp>
        <p:nvSpPr>
          <p:cNvPr id="6" name="角丸四角形 5"/>
          <p:cNvSpPr/>
          <p:nvPr/>
        </p:nvSpPr>
        <p:spPr>
          <a:xfrm>
            <a:off x="251520" y="1268760"/>
            <a:ext cx="6048672" cy="576064"/>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smtClean="0"/>
              <a:t>皆が使う生活の中の水を大切にしよう</a:t>
            </a:r>
            <a:endParaRPr kumimoji="1" lang="ja-JP" altLang="en-US" sz="2800"/>
          </a:p>
        </p:txBody>
      </p:sp>
      <p:sp>
        <p:nvSpPr>
          <p:cNvPr id="7" name="コンテンツ プレースホルダ 2"/>
          <p:cNvSpPr>
            <a:spLocks noGrp="1"/>
          </p:cNvSpPr>
          <p:nvPr>
            <p:ph idx="1"/>
          </p:nvPr>
        </p:nvSpPr>
        <p:spPr>
          <a:xfrm>
            <a:off x="395536" y="2132856"/>
            <a:ext cx="7344816" cy="4320480"/>
          </a:xfrm>
        </p:spPr>
        <p:txBody>
          <a:bodyPr>
            <a:normAutofit/>
          </a:bodyPr>
          <a:lstStyle/>
          <a:p>
            <a:pPr>
              <a:buNone/>
            </a:pPr>
            <a:r>
              <a:rPr kumimoji="1" lang="ja-JP" altLang="en-US" sz="2800" smtClean="0">
                <a:latin typeface="HGP創英角ﾎﾟｯﾌﾟ体" pitchFamily="50" charset="-128"/>
                <a:ea typeface="HGP創英角ﾎﾟｯﾌﾟ体" pitchFamily="50" charset="-128"/>
              </a:rPr>
              <a:t>　水は、炊事、洗濯、入浴など日常</a:t>
            </a:r>
            <a:endParaRPr kumimoji="1" lang="en-US" altLang="ja-JP" sz="2800" smtClean="0">
              <a:latin typeface="HGP創英角ﾎﾟｯﾌﾟ体" pitchFamily="50" charset="-128"/>
              <a:ea typeface="HGP創英角ﾎﾟｯﾌﾟ体" pitchFamily="50" charset="-128"/>
            </a:endParaRPr>
          </a:p>
          <a:p>
            <a:pPr>
              <a:buNone/>
            </a:pPr>
            <a:r>
              <a:rPr lang="ja-JP" altLang="en-US" sz="2800" smtClean="0">
                <a:latin typeface="HGP創英角ﾎﾟｯﾌﾟ体" pitchFamily="50" charset="-128"/>
                <a:ea typeface="HGP創英角ﾎﾟｯﾌﾟ体" pitchFamily="50" charset="-128"/>
              </a:rPr>
              <a:t>生活に無くてはならないものです。</a:t>
            </a:r>
            <a:endParaRPr lang="en-US" altLang="ja-JP" sz="2800" smtClean="0">
              <a:latin typeface="HGP創英角ﾎﾟｯﾌﾟ体" pitchFamily="50" charset="-128"/>
              <a:ea typeface="HGP創英角ﾎﾟｯﾌﾟ体" pitchFamily="50" charset="-128"/>
            </a:endParaRPr>
          </a:p>
          <a:p>
            <a:pPr>
              <a:buNone/>
            </a:pPr>
            <a:r>
              <a:rPr kumimoji="1" lang="ja-JP" altLang="en-US" sz="2800" smtClean="0">
                <a:latin typeface="HGP創英角ﾎﾟｯﾌﾟ体" pitchFamily="50" charset="-128"/>
                <a:ea typeface="HGP創英角ﾎﾟｯﾌﾟ体" pitchFamily="50" charset="-128"/>
              </a:rPr>
              <a:t>使った水は下水道に流れ、微生物の</a:t>
            </a:r>
            <a:endParaRPr kumimoji="1" lang="en-US" altLang="ja-JP" sz="2800" smtClean="0">
              <a:latin typeface="HGP創英角ﾎﾟｯﾌﾟ体" pitchFamily="50" charset="-128"/>
              <a:ea typeface="HGP創英角ﾎﾟｯﾌﾟ体" pitchFamily="50" charset="-128"/>
            </a:endParaRPr>
          </a:p>
          <a:p>
            <a:pPr>
              <a:buNone/>
            </a:pPr>
            <a:r>
              <a:rPr lang="ja-JP" altLang="en-US" sz="2800" smtClean="0">
                <a:latin typeface="HGP創英角ﾎﾟｯﾌﾟ体" pitchFamily="50" charset="-128"/>
                <a:ea typeface="HGP創英角ﾎﾟｯﾌﾟ体" pitchFamily="50" charset="-128"/>
              </a:rPr>
              <a:t>働きを利用して、きれいな水にして</a:t>
            </a:r>
            <a:endParaRPr lang="en-US" altLang="ja-JP" sz="2800" smtClean="0">
              <a:latin typeface="HGP創英角ﾎﾟｯﾌﾟ体" pitchFamily="50" charset="-128"/>
              <a:ea typeface="HGP創英角ﾎﾟｯﾌﾟ体" pitchFamily="50" charset="-128"/>
            </a:endParaRPr>
          </a:p>
          <a:p>
            <a:pPr>
              <a:buNone/>
            </a:pPr>
            <a:r>
              <a:rPr kumimoji="1" lang="ja-JP" altLang="en-US" sz="2800" smtClean="0">
                <a:latin typeface="HGP創英角ﾎﾟｯﾌﾟ体" pitchFamily="50" charset="-128"/>
                <a:ea typeface="HGP創英角ﾎﾟｯﾌﾟ体" pitchFamily="50" charset="-128"/>
              </a:rPr>
              <a:t>川に戻しています。</a:t>
            </a:r>
            <a:endParaRPr kumimoji="1" lang="en-US" altLang="ja-JP" sz="2800" smtClean="0">
              <a:latin typeface="HGP創英角ﾎﾟｯﾌﾟ体" pitchFamily="50" charset="-128"/>
              <a:ea typeface="HGP創英角ﾎﾟｯﾌﾟ体" pitchFamily="50" charset="-128"/>
            </a:endParaRPr>
          </a:p>
          <a:p>
            <a:pPr>
              <a:buNone/>
            </a:pPr>
            <a:r>
              <a:rPr lang="ja-JP" altLang="en-US" sz="2800" smtClean="0">
                <a:latin typeface="HGP創英角ﾎﾟｯﾌﾟ体" pitchFamily="50" charset="-128"/>
                <a:ea typeface="HGP創英角ﾎﾟｯﾌﾟ体" pitchFamily="50" charset="-128"/>
              </a:rPr>
              <a:t>　</a:t>
            </a:r>
            <a:r>
              <a:rPr lang="ja-JP" altLang="en-US" sz="2800" smtClean="0">
                <a:solidFill>
                  <a:srgbClr val="FF0000"/>
                </a:solidFill>
                <a:latin typeface="HGP創英角ﾎﾟｯﾌﾟ体" pitchFamily="50" charset="-128"/>
                <a:ea typeface="HGP創英角ﾎﾟｯﾌﾟ体" pitchFamily="50" charset="-128"/>
              </a:rPr>
              <a:t>台所からの排水など、少しでも汚</a:t>
            </a:r>
            <a:endParaRPr lang="en-US" altLang="ja-JP" sz="2800" smtClean="0">
              <a:solidFill>
                <a:srgbClr val="FF0000"/>
              </a:solidFill>
              <a:latin typeface="HGP創英角ﾎﾟｯﾌﾟ体" pitchFamily="50" charset="-128"/>
              <a:ea typeface="HGP創英角ﾎﾟｯﾌﾟ体" pitchFamily="50" charset="-128"/>
            </a:endParaRPr>
          </a:p>
          <a:p>
            <a:pPr>
              <a:buNone/>
            </a:pPr>
            <a:r>
              <a:rPr lang="ja-JP" altLang="en-US" sz="2800" smtClean="0">
                <a:solidFill>
                  <a:srgbClr val="FF0000"/>
                </a:solidFill>
                <a:latin typeface="HGP創英角ﾎﾟｯﾌﾟ体" pitchFamily="50" charset="-128"/>
                <a:ea typeface="HGP創英角ﾎﾟｯﾌﾟ体" pitchFamily="50" charset="-128"/>
              </a:rPr>
              <a:t>物を減らす工夫をしていくことが、</a:t>
            </a:r>
            <a:endParaRPr lang="en-US" altLang="ja-JP" sz="2800" smtClean="0">
              <a:solidFill>
                <a:srgbClr val="FF0000"/>
              </a:solidFill>
              <a:latin typeface="HGP創英角ﾎﾟｯﾌﾟ体" pitchFamily="50" charset="-128"/>
              <a:ea typeface="HGP創英角ﾎﾟｯﾌﾟ体" pitchFamily="50" charset="-128"/>
            </a:endParaRPr>
          </a:p>
          <a:p>
            <a:pPr>
              <a:buNone/>
            </a:pPr>
            <a:r>
              <a:rPr lang="ja-JP" altLang="en-US" sz="2800" smtClean="0">
                <a:solidFill>
                  <a:srgbClr val="FF0000"/>
                </a:solidFill>
                <a:latin typeface="HGP創英角ﾎﾟｯﾌﾟ体" pitchFamily="50" charset="-128"/>
                <a:ea typeface="HGP創英角ﾎﾟｯﾌﾟ体" pitchFamily="50" charset="-128"/>
              </a:rPr>
              <a:t>川や海の環境を守ることにつながります。</a:t>
            </a:r>
            <a:endParaRPr lang="en-US" altLang="ja-JP" sz="2800" smtClean="0">
              <a:solidFill>
                <a:srgbClr val="FF0000"/>
              </a:solidFill>
              <a:latin typeface="HGP創英角ﾎﾟｯﾌﾟ体" pitchFamily="50" charset="-128"/>
              <a:ea typeface="HGP創英角ﾎﾟｯﾌﾟ体" pitchFamily="50" charset="-128"/>
            </a:endParaRPr>
          </a:p>
        </p:txBody>
      </p:sp>
      <p:grpSp>
        <p:nvGrpSpPr>
          <p:cNvPr id="17" name="グループ化 16"/>
          <p:cNvGrpSpPr/>
          <p:nvPr/>
        </p:nvGrpSpPr>
        <p:grpSpPr>
          <a:xfrm>
            <a:off x="8135888" y="5967901"/>
            <a:ext cx="1008112" cy="890099"/>
            <a:chOff x="1314540" y="2636912"/>
            <a:chExt cx="881196" cy="748089"/>
          </a:xfrm>
        </p:grpSpPr>
        <p:pic>
          <p:nvPicPr>
            <p:cNvPr id="18" name="Picture 2" descr="C:\Users\scc12\Desktop\パワーポイント\computer_mouse.png"/>
            <p:cNvPicPr>
              <a:picLocks noChangeAspect="1" noChangeArrowheads="1"/>
            </p:cNvPicPr>
            <p:nvPr/>
          </p:nvPicPr>
          <p:blipFill>
            <a:blip r:embed="rId3" cstate="print"/>
            <a:srcRect/>
            <a:stretch>
              <a:fillRect/>
            </a:stretch>
          </p:blipFill>
          <p:spPr bwMode="auto">
            <a:xfrm>
              <a:off x="1331640" y="2636912"/>
              <a:ext cx="713806" cy="601381"/>
            </a:xfrm>
            <a:prstGeom prst="rect">
              <a:avLst/>
            </a:prstGeom>
            <a:noFill/>
          </p:spPr>
        </p:pic>
        <p:sp>
          <p:nvSpPr>
            <p:cNvPr id="19" name="テキスト ボックス 18"/>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sp>
        <p:nvSpPr>
          <p:cNvPr id="9" name="正方形/長方形 8"/>
          <p:cNvSpPr/>
          <p:nvPr/>
        </p:nvSpPr>
        <p:spPr>
          <a:xfrm>
            <a:off x="560358" y="241484"/>
            <a:ext cx="797208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altLang="ja-JP" sz="2800" smtClean="0">
                <a:latin typeface="HGS創英角ﾎﾟｯﾌﾟ体" pitchFamily="50" charset="-128"/>
                <a:ea typeface="HGS創英角ﾎﾟｯﾌﾟ体" pitchFamily="50" charset="-128"/>
              </a:rPr>
              <a:t>4-2</a:t>
            </a:r>
            <a:r>
              <a:rPr lang="ja-JP" altLang="en-US" sz="2800" smtClean="0">
                <a:latin typeface="HGS創英角ﾎﾟｯﾌﾟ体" pitchFamily="50" charset="-128"/>
                <a:ea typeface="HGS創英角ﾎﾟｯﾌﾟ体" pitchFamily="50" charset="-128"/>
              </a:rPr>
              <a:t>・家庭の排水がこんなに環境を汚している</a:t>
            </a:r>
            <a:endParaRPr lang="en-US" altLang="ja-JP" sz="2800" smtClean="0">
              <a:latin typeface="HGS創英角ﾎﾟｯﾌﾟ体" pitchFamily="50" charset="-128"/>
              <a:ea typeface="HGS創英角ﾎﾟｯﾌﾟ体" pitchFamily="50" charset="-128"/>
            </a:endParaRPr>
          </a:p>
        </p:txBody>
      </p:sp>
    </p:spTree>
    <p:extLst>
      <p:ext uri="{BB962C8B-B14F-4D97-AF65-F5344CB8AC3E}">
        <p14:creationId xmlns:p14="http://schemas.microsoft.com/office/powerpoint/2010/main" val="3046401569"/>
      </p:ext>
    </p:extLst>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Clr clrSpc="rgb" dir="cw">
                                      <p:cBhvr override="childStyle">
                                        <p:cTn id="6" dur="100" fill="hold"/>
                                        <p:tgtEl>
                                          <p:spTgt spid="43010"/>
                                        </p:tgtEl>
                                        <p:attrNameLst>
                                          <p:attrName>style.color</p:attrName>
                                        </p:attrNameLst>
                                      </p:cBhvr>
                                      <p:to>
                                        <a:schemeClr val="bg1"/>
                                      </p:to>
                                    </p:animClr>
                                    <p:animClr clrSpc="rgb" dir="cw">
                                      <p:cBhvr>
                                        <p:cTn id="7" dur="100" fill="hold"/>
                                        <p:tgtEl>
                                          <p:spTgt spid="43010"/>
                                        </p:tgtEl>
                                        <p:attrNameLst>
                                          <p:attrName>fillcolor</p:attrName>
                                        </p:attrNameLst>
                                      </p:cBhvr>
                                      <p:to>
                                        <a:schemeClr val="bg1"/>
                                      </p:to>
                                    </p:animClr>
                                    <p:set>
                                      <p:cBhvr>
                                        <p:cTn id="8" dur="100" fill="hold"/>
                                        <p:tgtEl>
                                          <p:spTgt spid="43010"/>
                                        </p:tgtEl>
                                        <p:attrNameLst>
                                          <p:attrName>fill.type</p:attrName>
                                        </p:attrNameLst>
                                      </p:cBhvr>
                                      <p:to>
                                        <p:strVal val="solid"/>
                                      </p:to>
                                    </p:set>
                                    <p:set>
                                      <p:cBhvr>
                                        <p:cTn id="9" dur="100" fill="hold"/>
                                        <p:tgtEl>
                                          <p:spTgt spid="43010"/>
                                        </p:tgtEl>
                                        <p:attrNameLst>
                                          <p:attrName>fill.on</p:attrName>
                                        </p:attrNameLst>
                                      </p:cBhvr>
                                      <p:to>
                                        <p:strVal val="true"/>
                                      </p:to>
                                    </p:set>
                                    <p:animRot by="120000">
                                      <p:cBhvr>
                                        <p:cTn id="10" dur="100" fill="hold">
                                          <p:stCondLst>
                                            <p:cond delay="0"/>
                                          </p:stCondLst>
                                        </p:cTn>
                                        <p:tgtEl>
                                          <p:spTgt spid="43010"/>
                                        </p:tgtEl>
                                        <p:attrNameLst>
                                          <p:attrName>r</p:attrName>
                                        </p:attrNameLst>
                                      </p:cBhvr>
                                    </p:animRot>
                                    <p:animRot by="-240000">
                                      <p:cBhvr>
                                        <p:cTn id="11" dur="200" fill="hold">
                                          <p:stCondLst>
                                            <p:cond delay="200"/>
                                          </p:stCondLst>
                                        </p:cTn>
                                        <p:tgtEl>
                                          <p:spTgt spid="43010"/>
                                        </p:tgtEl>
                                        <p:attrNameLst>
                                          <p:attrName>r</p:attrName>
                                        </p:attrNameLst>
                                      </p:cBhvr>
                                    </p:animRot>
                                    <p:animRot by="240000">
                                      <p:cBhvr>
                                        <p:cTn id="12" dur="200" fill="hold">
                                          <p:stCondLst>
                                            <p:cond delay="400"/>
                                          </p:stCondLst>
                                        </p:cTn>
                                        <p:tgtEl>
                                          <p:spTgt spid="43010"/>
                                        </p:tgtEl>
                                        <p:attrNameLst>
                                          <p:attrName>r</p:attrName>
                                        </p:attrNameLst>
                                      </p:cBhvr>
                                    </p:animRot>
                                    <p:animRot by="-240000">
                                      <p:cBhvr>
                                        <p:cTn id="13" dur="200" fill="hold">
                                          <p:stCondLst>
                                            <p:cond delay="600"/>
                                          </p:stCondLst>
                                        </p:cTn>
                                        <p:tgtEl>
                                          <p:spTgt spid="43010"/>
                                        </p:tgtEl>
                                        <p:attrNameLst>
                                          <p:attrName>r</p:attrName>
                                        </p:attrNameLst>
                                      </p:cBhvr>
                                    </p:animRot>
                                    <p:animRot by="120000">
                                      <p:cBhvr>
                                        <p:cTn id="14" dur="200" fill="hold">
                                          <p:stCondLst>
                                            <p:cond delay="800"/>
                                          </p:stCondLst>
                                        </p:cTn>
                                        <p:tgtEl>
                                          <p:spTgt spid="43010"/>
                                        </p:tgtEl>
                                        <p:attrNameLst>
                                          <p:attrName>r</p:attrName>
                                        </p:attrNameLst>
                                      </p:cBhvr>
                                    </p:animRot>
                                  </p:childTnLst>
                                </p:cTn>
                              </p:par>
                            </p:childTnLst>
                          </p:cTn>
                        </p:par>
                        <p:par>
                          <p:cTn id="15" fill="hold">
                            <p:stCondLst>
                              <p:cond delay="1000"/>
                            </p:stCondLst>
                            <p:childTnLst>
                              <p:par>
                                <p:cTn id="16" presetID="3" presetClass="emph" presetSubtype="2" fill="hold" nodeType="afterEffect">
                                  <p:stCondLst>
                                    <p:cond delay="3000"/>
                                  </p:stCondLst>
                                  <p:childTnLst>
                                    <p:animClr clrSpc="rgb" dir="cw">
                                      <p:cBhvr override="childStyle">
                                        <p:cTn id="17" dur="2000" fill="hold"/>
                                        <p:tgtEl>
                                          <p:spTgt spid="7">
                                            <p:txEl>
                                              <p:pRg st="5" end="5"/>
                                            </p:txEl>
                                          </p:spTgt>
                                        </p:tgtEl>
                                        <p:attrNameLst>
                                          <p:attrName>style.color</p:attrName>
                                        </p:attrNameLst>
                                      </p:cBhvr>
                                      <p:to>
                                        <a:srgbClr val="FF0F0F"/>
                                      </p:to>
                                    </p:animClr>
                                  </p:childTnLst>
                                </p:cTn>
                              </p:par>
                              <p:par>
                                <p:cTn id="18" presetID="3" presetClass="emph" presetSubtype="2" fill="hold" nodeType="withEffect">
                                  <p:stCondLst>
                                    <p:cond delay="0"/>
                                  </p:stCondLst>
                                  <p:childTnLst>
                                    <p:animClr clrSpc="rgb" dir="cw">
                                      <p:cBhvr override="childStyle">
                                        <p:cTn id="19" dur="2000" fill="hold"/>
                                        <p:tgtEl>
                                          <p:spTgt spid="7">
                                            <p:txEl>
                                              <p:pRg st="6" end="6"/>
                                            </p:txEl>
                                          </p:spTgt>
                                        </p:tgtEl>
                                        <p:attrNameLst>
                                          <p:attrName>style.color</p:attrName>
                                        </p:attrNameLst>
                                      </p:cBhvr>
                                      <p:to>
                                        <a:srgbClr val="FF0F0F"/>
                                      </p:to>
                                    </p:animClr>
                                  </p:childTnLst>
                                </p:cTn>
                              </p:par>
                              <p:par>
                                <p:cTn id="20" presetID="3" presetClass="emph" presetSubtype="2" fill="hold" nodeType="withEffect">
                                  <p:stCondLst>
                                    <p:cond delay="0"/>
                                  </p:stCondLst>
                                  <p:childTnLst>
                                    <p:animClr clrSpc="rgb" dir="cw">
                                      <p:cBhvr override="childStyle">
                                        <p:cTn id="21" dur="2000" fill="hold"/>
                                        <p:tgtEl>
                                          <p:spTgt spid="7">
                                            <p:txEl>
                                              <p:pRg st="7" end="7"/>
                                            </p:txEl>
                                          </p:spTgt>
                                        </p:tgtEl>
                                        <p:attrNameLst>
                                          <p:attrName>style.color</p:attrName>
                                        </p:attrNameLst>
                                      </p:cBhvr>
                                      <p:to>
                                        <a:srgbClr val="FF0F0F"/>
                                      </p:to>
                                    </p:animClr>
                                  </p:childTnLst>
                                </p:cTn>
                              </p:par>
                            </p:childTnLst>
                          </p:cTn>
                        </p:par>
                        <p:par>
                          <p:cTn id="22" fill="hold">
                            <p:stCondLst>
                              <p:cond delay="6000"/>
                            </p:stCondLst>
                            <p:childTnLst>
                              <p:par>
                                <p:cTn id="23" presetID="3" presetClass="entr" presetSubtype="1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251520" y="1052736"/>
            <a:ext cx="8640960" cy="5040560"/>
            <a:chOff x="251520" y="1268760"/>
            <a:chExt cx="8640960" cy="5040560"/>
          </a:xfrm>
        </p:grpSpPr>
        <p:sp>
          <p:nvSpPr>
            <p:cNvPr id="5" name="正方形/長方形 4"/>
            <p:cNvSpPr/>
            <p:nvPr/>
          </p:nvSpPr>
          <p:spPr>
            <a:xfrm>
              <a:off x="251520" y="1268760"/>
              <a:ext cx="8640960" cy="4320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正方形/長方形 5"/>
            <p:cNvSpPr/>
            <p:nvPr/>
          </p:nvSpPr>
          <p:spPr>
            <a:xfrm>
              <a:off x="251520" y="1268760"/>
              <a:ext cx="2880320" cy="5040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7" name="正方形/長方形 6"/>
            <p:cNvSpPr/>
            <p:nvPr/>
          </p:nvSpPr>
          <p:spPr>
            <a:xfrm>
              <a:off x="3131840" y="1268760"/>
              <a:ext cx="2880320" cy="43204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正方形/長方形 7"/>
            <p:cNvSpPr/>
            <p:nvPr/>
          </p:nvSpPr>
          <p:spPr>
            <a:xfrm>
              <a:off x="5292080" y="1268760"/>
              <a:ext cx="3600400" cy="50405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10" name="正方形/長方形 9"/>
          <p:cNvSpPr/>
          <p:nvPr/>
        </p:nvSpPr>
        <p:spPr>
          <a:xfrm>
            <a:off x="251520" y="1052736"/>
            <a:ext cx="8640960" cy="720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正方形/長方形 10"/>
          <p:cNvSpPr/>
          <p:nvPr/>
        </p:nvSpPr>
        <p:spPr>
          <a:xfrm>
            <a:off x="251520" y="1772816"/>
            <a:ext cx="8640960" cy="720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正方形/長方形 11"/>
          <p:cNvSpPr/>
          <p:nvPr/>
        </p:nvSpPr>
        <p:spPr>
          <a:xfrm>
            <a:off x="251520" y="2492896"/>
            <a:ext cx="8640960" cy="720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正方形/長方形 12"/>
          <p:cNvSpPr/>
          <p:nvPr/>
        </p:nvSpPr>
        <p:spPr>
          <a:xfrm>
            <a:off x="251520" y="3212976"/>
            <a:ext cx="8640960" cy="720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4" name="正方形/長方形 13"/>
          <p:cNvSpPr/>
          <p:nvPr/>
        </p:nvSpPr>
        <p:spPr>
          <a:xfrm>
            <a:off x="251520" y="3933056"/>
            <a:ext cx="8640960" cy="720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467544" y="1196752"/>
            <a:ext cx="2430474" cy="369332"/>
          </a:xfrm>
          <a:prstGeom prst="rect">
            <a:avLst/>
          </a:prstGeom>
          <a:noFill/>
        </p:spPr>
        <p:txBody>
          <a:bodyPr wrap="none" rtlCol="0">
            <a:spAutoFit/>
          </a:bodyPr>
          <a:lstStyle/>
          <a:p>
            <a:r>
              <a:rPr kumimoji="1" lang="ja-JP" altLang="en-US" smtClean="0">
                <a:latin typeface="HGPｺﾞｼｯｸE" pitchFamily="50" charset="-128"/>
                <a:ea typeface="HGPｺﾞｼｯｸE" pitchFamily="50" charset="-128"/>
              </a:rPr>
              <a:t>これを流すとどうなるか</a:t>
            </a:r>
            <a:endParaRPr kumimoji="1" lang="ja-JP" altLang="en-US">
              <a:latin typeface="HGPｺﾞｼｯｸE" pitchFamily="50" charset="-128"/>
              <a:ea typeface="HGPｺﾞｼｯｸE" pitchFamily="50" charset="-128"/>
            </a:endParaRPr>
          </a:p>
        </p:txBody>
      </p:sp>
      <p:sp>
        <p:nvSpPr>
          <p:cNvPr id="16" name="テキスト ボックス 15"/>
          <p:cNvSpPr txBox="1"/>
          <p:nvPr/>
        </p:nvSpPr>
        <p:spPr>
          <a:xfrm>
            <a:off x="3131840" y="1126485"/>
            <a:ext cx="2148345" cy="646331"/>
          </a:xfrm>
          <a:prstGeom prst="rect">
            <a:avLst/>
          </a:prstGeom>
          <a:noFill/>
        </p:spPr>
        <p:txBody>
          <a:bodyPr wrap="none" rtlCol="0">
            <a:spAutoFit/>
          </a:bodyPr>
          <a:lstStyle/>
          <a:p>
            <a:pPr algn="ctr"/>
            <a:r>
              <a:rPr lang="ja-JP" altLang="en-US" smtClean="0">
                <a:latin typeface="HGPｺﾞｼｯｸE" pitchFamily="50" charset="-128"/>
                <a:ea typeface="HGPｺﾞｼｯｸE" pitchFamily="50" charset="-128"/>
              </a:rPr>
              <a:t>水がこれだけ汚れる</a:t>
            </a:r>
            <a:endParaRPr lang="en-US" altLang="ja-JP" smtClean="0">
              <a:latin typeface="HGPｺﾞｼｯｸE" pitchFamily="50" charset="-128"/>
              <a:ea typeface="HGPｺﾞｼｯｸE" pitchFamily="50" charset="-128"/>
            </a:endParaRPr>
          </a:p>
          <a:p>
            <a:pPr algn="ctr"/>
            <a:r>
              <a:rPr kumimoji="1" lang="en-US" altLang="ja-JP" smtClean="0">
                <a:latin typeface="HGPｺﾞｼｯｸE" pitchFamily="50" charset="-128"/>
                <a:ea typeface="HGPｺﾞｼｯｸE" pitchFamily="50" charset="-128"/>
              </a:rPr>
              <a:t>BOD</a:t>
            </a:r>
            <a:r>
              <a:rPr kumimoji="1" lang="ja-JP" altLang="en-US" smtClean="0">
                <a:latin typeface="HGPｺﾞｼｯｸE" pitchFamily="50" charset="-128"/>
                <a:ea typeface="HGPｺﾞｼｯｸE" pitchFamily="50" charset="-128"/>
              </a:rPr>
              <a:t>（ｇ）</a:t>
            </a:r>
            <a:endParaRPr kumimoji="1" lang="ja-JP" altLang="en-US">
              <a:latin typeface="HGPｺﾞｼｯｸE" pitchFamily="50" charset="-128"/>
              <a:ea typeface="HGPｺﾞｼｯｸE" pitchFamily="50" charset="-128"/>
            </a:endParaRPr>
          </a:p>
        </p:txBody>
      </p:sp>
      <p:sp>
        <p:nvSpPr>
          <p:cNvPr id="17" name="テキスト ボックス 16"/>
          <p:cNvSpPr txBox="1"/>
          <p:nvPr/>
        </p:nvSpPr>
        <p:spPr>
          <a:xfrm>
            <a:off x="5220072" y="1124744"/>
            <a:ext cx="3384376" cy="523220"/>
          </a:xfrm>
          <a:prstGeom prst="rect">
            <a:avLst/>
          </a:prstGeom>
          <a:noFill/>
        </p:spPr>
        <p:txBody>
          <a:bodyPr wrap="square" rtlCol="0">
            <a:spAutoFit/>
          </a:bodyPr>
          <a:lstStyle/>
          <a:p>
            <a:pPr algn="ctr"/>
            <a:r>
              <a:rPr kumimoji="1" lang="ja-JP" altLang="en-US" sz="1400" b="1" smtClean="0">
                <a:latin typeface="HGPｺﾞｼｯｸE" pitchFamily="50" charset="-128"/>
                <a:ea typeface="HGPｺﾞｼｯｸE" pitchFamily="50" charset="-128"/>
              </a:rPr>
              <a:t>魚が住める水質（</a:t>
            </a:r>
            <a:r>
              <a:rPr kumimoji="1" lang="en-US" altLang="ja-JP" sz="1400" b="1" smtClean="0">
                <a:latin typeface="HGPｺﾞｼｯｸE" pitchFamily="50" charset="-128"/>
                <a:ea typeface="HGPｺﾞｼｯｸE" pitchFamily="50" charset="-128"/>
              </a:rPr>
              <a:t>BOD5</a:t>
            </a:r>
            <a:r>
              <a:rPr lang="en-US" altLang="ja-JP" sz="1400" b="1" smtClean="0">
                <a:latin typeface="HGPｺﾞｼｯｸE" pitchFamily="50" charset="-128"/>
                <a:ea typeface="HGPｺﾞｼｯｸE" pitchFamily="50" charset="-128"/>
              </a:rPr>
              <a:t>mg/L</a:t>
            </a:r>
            <a:r>
              <a:rPr lang="ja-JP" altLang="en-US" sz="1400" b="1" smtClean="0">
                <a:latin typeface="HGPｺﾞｼｯｸE" pitchFamily="50" charset="-128"/>
                <a:ea typeface="HGPｺﾞｼｯｸE" pitchFamily="50" charset="-128"/>
              </a:rPr>
              <a:t>以下）</a:t>
            </a:r>
            <a:endParaRPr lang="en-US" altLang="ja-JP" sz="1400" b="1" smtClean="0">
              <a:latin typeface="HGPｺﾞｼｯｸE" pitchFamily="50" charset="-128"/>
              <a:ea typeface="HGPｺﾞｼｯｸE" pitchFamily="50" charset="-128"/>
            </a:endParaRPr>
          </a:p>
          <a:p>
            <a:pPr algn="ctr"/>
            <a:r>
              <a:rPr lang="ja-JP" altLang="en-US" sz="1400" b="1" smtClean="0">
                <a:latin typeface="HGPｺﾞｼｯｸE" pitchFamily="50" charset="-128"/>
                <a:ea typeface="HGPｺﾞｼｯｸE" pitchFamily="50" charset="-128"/>
              </a:rPr>
              <a:t>にするにはバスタブ（３００</a:t>
            </a:r>
            <a:r>
              <a:rPr lang="en-US" altLang="ja-JP" sz="1400" b="1" smtClean="0">
                <a:latin typeface="HGPｺﾞｼｯｸE" pitchFamily="50" charset="-128"/>
                <a:ea typeface="HGPｺﾞｼｯｸE" pitchFamily="50" charset="-128"/>
              </a:rPr>
              <a:t>L)</a:t>
            </a:r>
            <a:r>
              <a:rPr lang="ja-JP" altLang="en-US" sz="1400" b="1" smtClean="0">
                <a:latin typeface="HGPｺﾞｼｯｸE" pitchFamily="50" charset="-128"/>
                <a:ea typeface="HGPｺﾞｼｯｸE" pitchFamily="50" charset="-128"/>
              </a:rPr>
              <a:t>何杯分</a:t>
            </a:r>
            <a:endParaRPr lang="en-US" altLang="ja-JP" sz="1400" b="1" smtClean="0">
              <a:latin typeface="HGPｺﾞｼｯｸE" pitchFamily="50" charset="-128"/>
              <a:ea typeface="HGPｺﾞｼｯｸE" pitchFamily="50" charset="-128"/>
            </a:endParaRPr>
          </a:p>
        </p:txBody>
      </p:sp>
      <p:pic>
        <p:nvPicPr>
          <p:cNvPr id="44034" name="Picture 2" descr="C:\Users\scc12\Desktop\パワーポイント\icon_128280_256.jpg"/>
          <p:cNvPicPr>
            <a:picLocks noChangeAspect="1" noChangeArrowheads="1"/>
          </p:cNvPicPr>
          <p:nvPr/>
        </p:nvPicPr>
        <p:blipFill>
          <a:blip r:embed="rId2" cstate="print"/>
          <a:srcRect/>
          <a:stretch>
            <a:fillRect/>
          </a:stretch>
        </p:blipFill>
        <p:spPr bwMode="auto">
          <a:xfrm>
            <a:off x="8161139" y="476672"/>
            <a:ext cx="875357" cy="875357"/>
          </a:xfrm>
          <a:prstGeom prst="rect">
            <a:avLst/>
          </a:prstGeom>
          <a:noFill/>
        </p:spPr>
      </p:pic>
      <p:sp>
        <p:nvSpPr>
          <p:cNvPr id="19" name="テキスト ボックス 18"/>
          <p:cNvSpPr txBox="1"/>
          <p:nvPr/>
        </p:nvSpPr>
        <p:spPr>
          <a:xfrm>
            <a:off x="3995936" y="1979548"/>
            <a:ext cx="434735" cy="369332"/>
          </a:xfrm>
          <a:prstGeom prst="rect">
            <a:avLst/>
          </a:prstGeom>
          <a:noFill/>
        </p:spPr>
        <p:txBody>
          <a:bodyPr wrap="none" rtlCol="0">
            <a:spAutoFit/>
          </a:bodyPr>
          <a:lstStyle/>
          <a:p>
            <a:pPr algn="ctr"/>
            <a:r>
              <a:rPr kumimoji="1" lang="en-US" altLang="ja-JP" smtClean="0">
                <a:latin typeface="HGPｺﾞｼｯｸE" pitchFamily="50" charset="-128"/>
                <a:ea typeface="HGPｺﾞｼｯｸE" pitchFamily="50" charset="-128"/>
              </a:rPr>
              <a:t>30</a:t>
            </a:r>
            <a:endParaRPr kumimoji="1" lang="ja-JP" altLang="en-US">
              <a:latin typeface="HGPｺﾞｼｯｸE" pitchFamily="50" charset="-128"/>
              <a:ea typeface="HGPｺﾞｼｯｸE" pitchFamily="50" charset="-128"/>
            </a:endParaRPr>
          </a:p>
        </p:txBody>
      </p:sp>
      <p:sp>
        <p:nvSpPr>
          <p:cNvPr id="20" name="テキスト ボックス 19"/>
          <p:cNvSpPr txBox="1"/>
          <p:nvPr/>
        </p:nvSpPr>
        <p:spPr>
          <a:xfrm>
            <a:off x="3993248" y="2699628"/>
            <a:ext cx="434735" cy="369332"/>
          </a:xfrm>
          <a:prstGeom prst="rect">
            <a:avLst/>
          </a:prstGeom>
          <a:noFill/>
        </p:spPr>
        <p:txBody>
          <a:bodyPr wrap="none" rtlCol="0">
            <a:spAutoFit/>
          </a:bodyPr>
          <a:lstStyle/>
          <a:p>
            <a:pPr algn="ctr"/>
            <a:r>
              <a:rPr kumimoji="1" lang="en-US" altLang="ja-JP" smtClean="0">
                <a:latin typeface="HGPｺﾞｼｯｸE" pitchFamily="50" charset="-128"/>
                <a:ea typeface="HGPｺﾞｼｯｸE" pitchFamily="50" charset="-128"/>
              </a:rPr>
              <a:t>16</a:t>
            </a:r>
            <a:endParaRPr kumimoji="1" lang="ja-JP" altLang="en-US">
              <a:latin typeface="HGPｺﾞｼｯｸE" pitchFamily="50" charset="-128"/>
              <a:ea typeface="HGPｺﾞｼｯｸE" pitchFamily="50" charset="-128"/>
            </a:endParaRPr>
          </a:p>
        </p:txBody>
      </p:sp>
      <p:sp>
        <p:nvSpPr>
          <p:cNvPr id="21" name="テキスト ボックス 20"/>
          <p:cNvSpPr txBox="1"/>
          <p:nvPr/>
        </p:nvSpPr>
        <p:spPr>
          <a:xfrm>
            <a:off x="4055766" y="3419708"/>
            <a:ext cx="309700" cy="369332"/>
          </a:xfrm>
          <a:prstGeom prst="rect">
            <a:avLst/>
          </a:prstGeom>
          <a:noFill/>
        </p:spPr>
        <p:txBody>
          <a:bodyPr wrap="none" rtlCol="0">
            <a:spAutoFit/>
          </a:bodyPr>
          <a:lstStyle/>
          <a:p>
            <a:pPr algn="ctr"/>
            <a:r>
              <a:rPr kumimoji="1" lang="en-US" altLang="ja-JP" smtClean="0">
                <a:latin typeface="HGPｺﾞｼｯｸE" pitchFamily="50" charset="-128"/>
                <a:ea typeface="HGPｺﾞｼｯｸE" pitchFamily="50" charset="-128"/>
              </a:rPr>
              <a:t>7</a:t>
            </a:r>
            <a:endParaRPr kumimoji="1" lang="ja-JP" altLang="en-US">
              <a:latin typeface="HGPｺﾞｼｯｸE" pitchFamily="50" charset="-128"/>
              <a:ea typeface="HGPｺﾞｼｯｸE" pitchFamily="50" charset="-128"/>
            </a:endParaRPr>
          </a:p>
        </p:txBody>
      </p:sp>
      <p:sp>
        <p:nvSpPr>
          <p:cNvPr id="22" name="テキスト ボックス 21"/>
          <p:cNvSpPr txBox="1"/>
          <p:nvPr/>
        </p:nvSpPr>
        <p:spPr>
          <a:xfrm>
            <a:off x="4058453" y="4139788"/>
            <a:ext cx="309700" cy="369332"/>
          </a:xfrm>
          <a:prstGeom prst="rect">
            <a:avLst/>
          </a:prstGeom>
          <a:noFill/>
        </p:spPr>
        <p:txBody>
          <a:bodyPr wrap="none" rtlCol="0">
            <a:spAutoFit/>
          </a:bodyPr>
          <a:lstStyle/>
          <a:p>
            <a:pPr algn="ctr"/>
            <a:r>
              <a:rPr kumimoji="1" lang="en-US" altLang="ja-JP" smtClean="0">
                <a:latin typeface="HGPｺﾞｼｯｸE" pitchFamily="50" charset="-128"/>
                <a:ea typeface="HGPｺﾞｼｯｸE" pitchFamily="50" charset="-128"/>
              </a:rPr>
              <a:t>6</a:t>
            </a:r>
            <a:endParaRPr kumimoji="1" lang="ja-JP" altLang="en-US">
              <a:latin typeface="HGPｺﾞｼｯｸE" pitchFamily="50" charset="-128"/>
              <a:ea typeface="HGPｺﾞｼｯｸE" pitchFamily="50" charset="-128"/>
            </a:endParaRPr>
          </a:p>
        </p:txBody>
      </p:sp>
      <p:sp>
        <p:nvSpPr>
          <p:cNvPr id="23" name="テキスト ボックス 22"/>
          <p:cNvSpPr txBox="1"/>
          <p:nvPr/>
        </p:nvSpPr>
        <p:spPr>
          <a:xfrm>
            <a:off x="4058453" y="4859868"/>
            <a:ext cx="309700" cy="369332"/>
          </a:xfrm>
          <a:prstGeom prst="rect">
            <a:avLst/>
          </a:prstGeom>
          <a:noFill/>
        </p:spPr>
        <p:txBody>
          <a:bodyPr wrap="none" rtlCol="0">
            <a:spAutoFit/>
          </a:bodyPr>
          <a:lstStyle/>
          <a:p>
            <a:pPr algn="ctr"/>
            <a:r>
              <a:rPr kumimoji="1" lang="en-US" altLang="ja-JP" smtClean="0">
                <a:latin typeface="HGPｺﾞｼｯｸE" pitchFamily="50" charset="-128"/>
                <a:ea typeface="HGPｺﾞｼｯｸE" pitchFamily="50" charset="-128"/>
              </a:rPr>
              <a:t>5</a:t>
            </a:r>
            <a:endParaRPr kumimoji="1" lang="ja-JP" altLang="en-US">
              <a:latin typeface="HGPｺﾞｼｯｸE" pitchFamily="50" charset="-128"/>
              <a:ea typeface="HGPｺﾞｼｯｸE" pitchFamily="50" charset="-128"/>
            </a:endParaRPr>
          </a:p>
        </p:txBody>
      </p:sp>
      <p:sp>
        <p:nvSpPr>
          <p:cNvPr id="24" name="テキスト ボックス 23"/>
          <p:cNvSpPr txBox="1"/>
          <p:nvPr/>
        </p:nvSpPr>
        <p:spPr>
          <a:xfrm>
            <a:off x="4067944" y="5517232"/>
            <a:ext cx="309700" cy="369332"/>
          </a:xfrm>
          <a:prstGeom prst="rect">
            <a:avLst/>
          </a:prstGeom>
          <a:noFill/>
        </p:spPr>
        <p:txBody>
          <a:bodyPr wrap="none" rtlCol="0">
            <a:spAutoFit/>
          </a:bodyPr>
          <a:lstStyle/>
          <a:p>
            <a:pPr algn="ctr"/>
            <a:r>
              <a:rPr kumimoji="1" lang="en-US" altLang="ja-JP" smtClean="0">
                <a:latin typeface="HGPｺﾞｼｯｸE" pitchFamily="50" charset="-128"/>
                <a:ea typeface="HGPｺﾞｼｯｸE" pitchFamily="50" charset="-128"/>
              </a:rPr>
              <a:t>2</a:t>
            </a:r>
            <a:endParaRPr kumimoji="1" lang="ja-JP" altLang="en-US">
              <a:latin typeface="HGPｺﾞｼｯｸE" pitchFamily="50" charset="-128"/>
              <a:ea typeface="HGPｺﾞｼｯｸE" pitchFamily="50" charset="-128"/>
            </a:endParaRPr>
          </a:p>
        </p:txBody>
      </p:sp>
      <p:sp>
        <p:nvSpPr>
          <p:cNvPr id="25" name="正方形/長方形 24"/>
          <p:cNvSpPr/>
          <p:nvPr/>
        </p:nvSpPr>
        <p:spPr>
          <a:xfrm>
            <a:off x="251520" y="5373216"/>
            <a:ext cx="8640960" cy="7200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テキスト ボックス 25"/>
          <p:cNvSpPr txBox="1"/>
          <p:nvPr/>
        </p:nvSpPr>
        <p:spPr>
          <a:xfrm>
            <a:off x="6546684" y="1988840"/>
            <a:ext cx="944489" cy="369332"/>
          </a:xfrm>
          <a:prstGeom prst="rect">
            <a:avLst/>
          </a:prstGeom>
          <a:noFill/>
        </p:spPr>
        <p:txBody>
          <a:bodyPr wrap="none" rtlCol="0">
            <a:spAutoFit/>
          </a:bodyPr>
          <a:lstStyle/>
          <a:p>
            <a:pPr algn="ctr"/>
            <a:r>
              <a:rPr kumimoji="1" lang="ja-JP" altLang="en-US" smtClean="0">
                <a:latin typeface="HGPｺﾞｼｯｸE" pitchFamily="50" charset="-128"/>
                <a:ea typeface="HGPｺﾞｼｯｸE" pitchFamily="50" charset="-128"/>
              </a:rPr>
              <a:t>２０杯分</a:t>
            </a:r>
            <a:endParaRPr kumimoji="1" lang="ja-JP" altLang="en-US">
              <a:latin typeface="HGPｺﾞｼｯｸE" pitchFamily="50" charset="-128"/>
              <a:ea typeface="HGPｺﾞｼｯｸE" pitchFamily="50" charset="-128"/>
            </a:endParaRPr>
          </a:p>
        </p:txBody>
      </p:sp>
      <p:sp>
        <p:nvSpPr>
          <p:cNvPr id="27" name="テキスト ボックス 26"/>
          <p:cNvSpPr txBox="1"/>
          <p:nvPr/>
        </p:nvSpPr>
        <p:spPr>
          <a:xfrm>
            <a:off x="6568041" y="2708920"/>
            <a:ext cx="896399" cy="369332"/>
          </a:xfrm>
          <a:prstGeom prst="rect">
            <a:avLst/>
          </a:prstGeom>
          <a:noFill/>
        </p:spPr>
        <p:txBody>
          <a:bodyPr wrap="none" rtlCol="0">
            <a:spAutoFit/>
          </a:bodyPr>
          <a:lstStyle/>
          <a:p>
            <a:pPr algn="ctr"/>
            <a:r>
              <a:rPr kumimoji="1" lang="en-US" altLang="ja-JP" smtClean="0">
                <a:latin typeface="HGPｺﾞｼｯｸE" pitchFamily="50" charset="-128"/>
                <a:ea typeface="HGPｺﾞｼｯｸE" pitchFamily="50" charset="-128"/>
              </a:rPr>
              <a:t>11</a:t>
            </a:r>
            <a:r>
              <a:rPr kumimoji="1" lang="ja-JP" altLang="en-US" smtClean="0">
                <a:latin typeface="HGPｺﾞｼｯｸE" pitchFamily="50" charset="-128"/>
                <a:ea typeface="HGPｺﾞｼｯｸE" pitchFamily="50" charset="-128"/>
              </a:rPr>
              <a:t>杯分</a:t>
            </a:r>
            <a:endParaRPr kumimoji="1" lang="ja-JP" altLang="en-US">
              <a:latin typeface="HGPｺﾞｼｯｸE" pitchFamily="50" charset="-128"/>
              <a:ea typeface="HGPｺﾞｼｯｸE" pitchFamily="50" charset="-128"/>
            </a:endParaRPr>
          </a:p>
        </p:txBody>
      </p:sp>
      <p:sp>
        <p:nvSpPr>
          <p:cNvPr id="28" name="テキスト ボックス 27"/>
          <p:cNvSpPr txBox="1"/>
          <p:nvPr/>
        </p:nvSpPr>
        <p:spPr>
          <a:xfrm>
            <a:off x="6542394" y="3429000"/>
            <a:ext cx="947695" cy="369332"/>
          </a:xfrm>
          <a:prstGeom prst="rect">
            <a:avLst/>
          </a:prstGeom>
          <a:noFill/>
        </p:spPr>
        <p:txBody>
          <a:bodyPr wrap="none" rtlCol="0">
            <a:spAutoFit/>
          </a:bodyPr>
          <a:lstStyle/>
          <a:p>
            <a:pPr algn="ctr"/>
            <a:r>
              <a:rPr kumimoji="1" lang="en-US" altLang="ja-JP" smtClean="0">
                <a:latin typeface="HGPｺﾞｼｯｸE" pitchFamily="50" charset="-128"/>
                <a:ea typeface="HGPｺﾞｼｯｸE" pitchFamily="50" charset="-128"/>
              </a:rPr>
              <a:t>4.7</a:t>
            </a:r>
            <a:r>
              <a:rPr kumimoji="1" lang="ja-JP" altLang="en-US" smtClean="0">
                <a:latin typeface="HGPｺﾞｼｯｸE" pitchFamily="50" charset="-128"/>
                <a:ea typeface="HGPｺﾞｼｯｸE" pitchFamily="50" charset="-128"/>
              </a:rPr>
              <a:t>杯分</a:t>
            </a:r>
            <a:endParaRPr kumimoji="1" lang="ja-JP" altLang="en-US">
              <a:latin typeface="HGPｺﾞｼｯｸE" pitchFamily="50" charset="-128"/>
              <a:ea typeface="HGPｺﾞｼｯｸE" pitchFamily="50" charset="-128"/>
            </a:endParaRPr>
          </a:p>
        </p:txBody>
      </p:sp>
      <p:sp>
        <p:nvSpPr>
          <p:cNvPr id="29" name="テキスト ボックス 28"/>
          <p:cNvSpPr txBox="1"/>
          <p:nvPr/>
        </p:nvSpPr>
        <p:spPr>
          <a:xfrm>
            <a:off x="6633245" y="4149080"/>
            <a:ext cx="771365" cy="369332"/>
          </a:xfrm>
          <a:prstGeom prst="rect">
            <a:avLst/>
          </a:prstGeom>
          <a:noFill/>
        </p:spPr>
        <p:txBody>
          <a:bodyPr wrap="none" rtlCol="0">
            <a:spAutoFit/>
          </a:bodyPr>
          <a:lstStyle/>
          <a:p>
            <a:pPr algn="ctr"/>
            <a:r>
              <a:rPr lang="en-US" altLang="ja-JP" smtClean="0">
                <a:latin typeface="HGPｺﾞｼｯｸE" pitchFamily="50" charset="-128"/>
                <a:ea typeface="HGPｺﾞｼｯｸE" pitchFamily="50" charset="-128"/>
              </a:rPr>
              <a:t>4</a:t>
            </a:r>
            <a:r>
              <a:rPr lang="ja-JP" altLang="en-US" smtClean="0">
                <a:latin typeface="HGPｺﾞｼｯｸE" pitchFamily="50" charset="-128"/>
                <a:ea typeface="HGPｺﾞｼｯｸE" pitchFamily="50" charset="-128"/>
              </a:rPr>
              <a:t>杯分</a:t>
            </a:r>
            <a:endParaRPr kumimoji="1" lang="ja-JP" altLang="en-US">
              <a:latin typeface="HGPｺﾞｼｯｸE" pitchFamily="50" charset="-128"/>
              <a:ea typeface="HGPｺﾞｼｯｸE" pitchFamily="50" charset="-128"/>
            </a:endParaRPr>
          </a:p>
        </p:txBody>
      </p:sp>
      <p:sp>
        <p:nvSpPr>
          <p:cNvPr id="30" name="テキスト ボックス 29"/>
          <p:cNvSpPr txBox="1"/>
          <p:nvPr/>
        </p:nvSpPr>
        <p:spPr>
          <a:xfrm>
            <a:off x="6545081" y="4869160"/>
            <a:ext cx="947695" cy="369332"/>
          </a:xfrm>
          <a:prstGeom prst="rect">
            <a:avLst/>
          </a:prstGeom>
          <a:noFill/>
        </p:spPr>
        <p:txBody>
          <a:bodyPr wrap="none" rtlCol="0">
            <a:spAutoFit/>
          </a:bodyPr>
          <a:lstStyle/>
          <a:p>
            <a:pPr algn="ctr"/>
            <a:r>
              <a:rPr kumimoji="1" lang="en-US" altLang="ja-JP" smtClean="0">
                <a:latin typeface="HGPｺﾞｼｯｸE" pitchFamily="50" charset="-128"/>
                <a:ea typeface="HGPｺﾞｼｯｸE" pitchFamily="50" charset="-128"/>
              </a:rPr>
              <a:t>3.3</a:t>
            </a:r>
            <a:r>
              <a:rPr kumimoji="1" lang="ja-JP" altLang="en-US" smtClean="0">
                <a:latin typeface="HGPｺﾞｼｯｸE" pitchFamily="50" charset="-128"/>
                <a:ea typeface="HGPｺﾞｼｯｸE" pitchFamily="50" charset="-128"/>
              </a:rPr>
              <a:t>杯分</a:t>
            </a:r>
            <a:endParaRPr kumimoji="1" lang="ja-JP" altLang="en-US">
              <a:latin typeface="HGPｺﾞｼｯｸE" pitchFamily="50" charset="-128"/>
              <a:ea typeface="HGPｺﾞｼｯｸE" pitchFamily="50" charset="-128"/>
            </a:endParaRPr>
          </a:p>
        </p:txBody>
      </p:sp>
      <p:sp>
        <p:nvSpPr>
          <p:cNvPr id="31" name="テキスト ボックス 30"/>
          <p:cNvSpPr txBox="1"/>
          <p:nvPr/>
        </p:nvSpPr>
        <p:spPr>
          <a:xfrm>
            <a:off x="6554572" y="5526524"/>
            <a:ext cx="947695" cy="369332"/>
          </a:xfrm>
          <a:prstGeom prst="rect">
            <a:avLst/>
          </a:prstGeom>
          <a:noFill/>
        </p:spPr>
        <p:txBody>
          <a:bodyPr wrap="none" rtlCol="0">
            <a:spAutoFit/>
          </a:bodyPr>
          <a:lstStyle/>
          <a:p>
            <a:pPr algn="ctr"/>
            <a:r>
              <a:rPr kumimoji="1" lang="en-US" altLang="ja-JP" smtClean="0">
                <a:latin typeface="HGPｺﾞｼｯｸE" pitchFamily="50" charset="-128"/>
                <a:ea typeface="HGPｺﾞｼｯｸE" pitchFamily="50" charset="-128"/>
              </a:rPr>
              <a:t>1.3</a:t>
            </a:r>
            <a:r>
              <a:rPr kumimoji="1" lang="ja-JP" altLang="en-US" smtClean="0">
                <a:latin typeface="HGPｺﾞｼｯｸE" pitchFamily="50" charset="-128"/>
                <a:ea typeface="HGPｺﾞｼｯｸE" pitchFamily="50" charset="-128"/>
              </a:rPr>
              <a:t>杯分</a:t>
            </a:r>
            <a:endParaRPr kumimoji="1" lang="ja-JP" altLang="en-US">
              <a:latin typeface="HGPｺﾞｼｯｸE" pitchFamily="50" charset="-128"/>
              <a:ea typeface="HGPｺﾞｼｯｸE" pitchFamily="50" charset="-128"/>
            </a:endParaRPr>
          </a:p>
        </p:txBody>
      </p:sp>
      <p:sp>
        <p:nvSpPr>
          <p:cNvPr id="32" name="テキスト ボックス 31"/>
          <p:cNvSpPr txBox="1"/>
          <p:nvPr/>
        </p:nvSpPr>
        <p:spPr>
          <a:xfrm>
            <a:off x="993525" y="1844824"/>
            <a:ext cx="1871025" cy="646331"/>
          </a:xfrm>
          <a:prstGeom prst="rect">
            <a:avLst/>
          </a:prstGeom>
          <a:noFill/>
        </p:spPr>
        <p:txBody>
          <a:bodyPr wrap="none" rtlCol="0">
            <a:spAutoFit/>
          </a:bodyPr>
          <a:lstStyle/>
          <a:p>
            <a:r>
              <a:rPr kumimoji="1" lang="ja-JP" altLang="en-US" smtClean="0">
                <a:latin typeface="HGPｺﾞｼｯｸE" pitchFamily="50" charset="-128"/>
                <a:ea typeface="HGPｺﾞｼｯｸE" pitchFamily="50" charset="-128"/>
              </a:rPr>
              <a:t>天ぷら油</a:t>
            </a:r>
            <a:endParaRPr kumimoji="1"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使用済み（</a:t>
            </a:r>
            <a:r>
              <a:rPr kumimoji="1" lang="en-US" altLang="ja-JP" smtClean="0">
                <a:latin typeface="HGPｺﾞｼｯｸE" pitchFamily="50" charset="-128"/>
                <a:ea typeface="HGPｺﾞｼｯｸE" pitchFamily="50" charset="-128"/>
              </a:rPr>
              <a:t>20</a:t>
            </a:r>
            <a:r>
              <a:rPr kumimoji="1" lang="ja-JP" altLang="en-US" smtClean="0">
                <a:latin typeface="HGPｺﾞｼｯｸE" pitchFamily="50" charset="-128"/>
                <a:ea typeface="HGPｺﾞｼｯｸE" pitchFamily="50" charset="-128"/>
              </a:rPr>
              <a:t>ｍｌ）</a:t>
            </a:r>
            <a:endParaRPr kumimoji="1" lang="ja-JP" altLang="en-US">
              <a:latin typeface="HGPｺﾞｼｯｸE" pitchFamily="50" charset="-128"/>
              <a:ea typeface="HGPｺﾞｼｯｸE" pitchFamily="50" charset="-128"/>
            </a:endParaRPr>
          </a:p>
        </p:txBody>
      </p:sp>
      <p:sp>
        <p:nvSpPr>
          <p:cNvPr id="33" name="テキスト ボックス 32"/>
          <p:cNvSpPr txBox="1"/>
          <p:nvPr/>
        </p:nvSpPr>
        <p:spPr>
          <a:xfrm>
            <a:off x="971600" y="2564904"/>
            <a:ext cx="2026517" cy="646331"/>
          </a:xfrm>
          <a:prstGeom prst="rect">
            <a:avLst/>
          </a:prstGeom>
          <a:noFill/>
        </p:spPr>
        <p:txBody>
          <a:bodyPr wrap="none" rtlCol="0">
            <a:spAutoFit/>
          </a:bodyPr>
          <a:lstStyle/>
          <a:p>
            <a:r>
              <a:rPr kumimoji="1" lang="ja-JP" altLang="en-US" smtClean="0">
                <a:latin typeface="HGPｺﾞｼｯｸE" pitchFamily="50" charset="-128"/>
                <a:ea typeface="HGPｺﾞｼｯｸE" pitchFamily="50" charset="-128"/>
              </a:rPr>
              <a:t>牛乳</a:t>
            </a:r>
            <a:endParaRPr kumimoji="1"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コップ１杯（</a:t>
            </a:r>
            <a:r>
              <a:rPr lang="en-US" altLang="ja-JP" smtClean="0">
                <a:latin typeface="HGPｺﾞｼｯｸE" pitchFamily="50" charset="-128"/>
                <a:ea typeface="HGPｺﾞｼｯｸE" pitchFamily="50" charset="-128"/>
              </a:rPr>
              <a:t>200</a:t>
            </a:r>
            <a:r>
              <a:rPr lang="ja-JP" altLang="en-US" smtClean="0">
                <a:latin typeface="HGPｺﾞｼｯｸE" pitchFamily="50" charset="-128"/>
                <a:ea typeface="HGPｺﾞｼｯｸE" pitchFamily="50" charset="-128"/>
              </a:rPr>
              <a:t>ｍｌ）</a:t>
            </a:r>
            <a:endParaRPr kumimoji="1" lang="ja-JP" altLang="en-US">
              <a:latin typeface="HGPｺﾞｼｯｸE" pitchFamily="50" charset="-128"/>
              <a:ea typeface="HGPｺﾞｼｯｸE" pitchFamily="50" charset="-128"/>
            </a:endParaRPr>
          </a:p>
        </p:txBody>
      </p:sp>
      <p:sp>
        <p:nvSpPr>
          <p:cNvPr id="34" name="テキスト ボックス 33"/>
          <p:cNvSpPr txBox="1"/>
          <p:nvPr/>
        </p:nvSpPr>
        <p:spPr>
          <a:xfrm>
            <a:off x="1034118" y="3284984"/>
            <a:ext cx="2090637" cy="646331"/>
          </a:xfrm>
          <a:prstGeom prst="rect">
            <a:avLst/>
          </a:prstGeom>
          <a:noFill/>
        </p:spPr>
        <p:txBody>
          <a:bodyPr wrap="none" rtlCol="0">
            <a:spAutoFit/>
          </a:bodyPr>
          <a:lstStyle/>
          <a:p>
            <a:r>
              <a:rPr lang="ja-JP" altLang="en-US" smtClean="0">
                <a:latin typeface="HGPｺﾞｼｯｸE" pitchFamily="50" charset="-128"/>
                <a:ea typeface="HGPｺﾞｼｯｸE" pitchFamily="50" charset="-128"/>
              </a:rPr>
              <a:t>みそ汁（じゃがいも）</a:t>
            </a:r>
            <a:endParaRPr lang="en-US" altLang="ja-JP" smtClean="0">
              <a:latin typeface="HGPｺﾞｼｯｸE" pitchFamily="50" charset="-128"/>
              <a:ea typeface="HGPｺﾞｼｯｸE" pitchFamily="50" charset="-128"/>
            </a:endParaRPr>
          </a:p>
          <a:p>
            <a:r>
              <a:rPr kumimoji="1" lang="ja-JP" altLang="en-US" smtClean="0">
                <a:latin typeface="HGPｺﾞｼｯｸE" pitchFamily="50" charset="-128"/>
                <a:ea typeface="HGPｺﾞｼｯｸE" pitchFamily="50" charset="-128"/>
              </a:rPr>
              <a:t>お椀１杯（</a:t>
            </a:r>
            <a:r>
              <a:rPr kumimoji="1" lang="en-US" altLang="ja-JP" smtClean="0">
                <a:latin typeface="HGPｺﾞｼｯｸE" pitchFamily="50" charset="-128"/>
                <a:ea typeface="HGPｺﾞｼｯｸE" pitchFamily="50" charset="-128"/>
              </a:rPr>
              <a:t>180</a:t>
            </a:r>
            <a:r>
              <a:rPr kumimoji="1" lang="ja-JP" altLang="en-US" smtClean="0">
                <a:latin typeface="HGPｺﾞｼｯｸE" pitchFamily="50" charset="-128"/>
                <a:ea typeface="HGPｺﾞｼｯｸE" pitchFamily="50" charset="-128"/>
              </a:rPr>
              <a:t>ｍｌ）</a:t>
            </a:r>
            <a:endParaRPr kumimoji="1" lang="ja-JP" altLang="en-US">
              <a:latin typeface="HGPｺﾞｼｯｸE" pitchFamily="50" charset="-128"/>
              <a:ea typeface="HGPｺﾞｼｯｸE" pitchFamily="50" charset="-128"/>
            </a:endParaRPr>
          </a:p>
        </p:txBody>
      </p:sp>
      <p:sp>
        <p:nvSpPr>
          <p:cNvPr id="35" name="テキスト ボックス 34"/>
          <p:cNvSpPr txBox="1"/>
          <p:nvPr/>
        </p:nvSpPr>
        <p:spPr>
          <a:xfrm>
            <a:off x="1036805" y="4005064"/>
            <a:ext cx="2105063" cy="646331"/>
          </a:xfrm>
          <a:prstGeom prst="rect">
            <a:avLst/>
          </a:prstGeom>
          <a:noFill/>
        </p:spPr>
        <p:txBody>
          <a:bodyPr wrap="none" rtlCol="0">
            <a:spAutoFit/>
          </a:bodyPr>
          <a:lstStyle/>
          <a:p>
            <a:r>
              <a:rPr kumimoji="1" lang="ja-JP" altLang="en-US" smtClean="0">
                <a:latin typeface="HGPｺﾞｼｯｸE" pitchFamily="50" charset="-128"/>
                <a:ea typeface="HGPｺﾞｼｯｸE" pitchFamily="50" charset="-128"/>
              </a:rPr>
              <a:t>米のとぎ汁（１回目）</a:t>
            </a:r>
            <a:endParaRPr kumimoji="1"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a:t>
            </a:r>
            <a:r>
              <a:rPr lang="en-US" altLang="ja-JP" smtClean="0">
                <a:latin typeface="HGPｺﾞｼｯｸE" pitchFamily="50" charset="-128"/>
                <a:ea typeface="HGPｺﾞｼｯｸE" pitchFamily="50" charset="-128"/>
              </a:rPr>
              <a:t>500</a:t>
            </a:r>
            <a:r>
              <a:rPr lang="ja-JP" altLang="en-US" smtClean="0">
                <a:latin typeface="HGPｺﾞｼｯｸE" pitchFamily="50" charset="-128"/>
                <a:ea typeface="HGPｺﾞｼｯｸE" pitchFamily="50" charset="-128"/>
              </a:rPr>
              <a:t>ｍｌ）</a:t>
            </a:r>
            <a:endParaRPr kumimoji="1" lang="ja-JP" altLang="en-US">
              <a:latin typeface="HGPｺﾞｼｯｸE" pitchFamily="50" charset="-128"/>
              <a:ea typeface="HGPｺﾞｼｯｸE" pitchFamily="50" charset="-128"/>
            </a:endParaRPr>
          </a:p>
        </p:txBody>
      </p:sp>
      <p:sp>
        <p:nvSpPr>
          <p:cNvPr id="36" name="テキスト ボックス 35"/>
          <p:cNvSpPr txBox="1"/>
          <p:nvPr/>
        </p:nvSpPr>
        <p:spPr>
          <a:xfrm>
            <a:off x="1036805" y="4725144"/>
            <a:ext cx="1935145" cy="646331"/>
          </a:xfrm>
          <a:prstGeom prst="rect">
            <a:avLst/>
          </a:prstGeom>
          <a:noFill/>
        </p:spPr>
        <p:txBody>
          <a:bodyPr wrap="none" rtlCol="0">
            <a:spAutoFit/>
          </a:bodyPr>
          <a:lstStyle/>
          <a:p>
            <a:r>
              <a:rPr kumimoji="1" lang="ja-JP" altLang="en-US" smtClean="0">
                <a:latin typeface="HGPｺﾞｼｯｸE" pitchFamily="50" charset="-128"/>
                <a:ea typeface="HGPｺﾞｼｯｸE" pitchFamily="50" charset="-128"/>
              </a:rPr>
              <a:t>煮物汁</a:t>
            </a:r>
            <a:r>
              <a:rPr lang="ja-JP" altLang="en-US" smtClean="0">
                <a:latin typeface="HGPｺﾞｼｯｸE" pitchFamily="50" charset="-128"/>
                <a:ea typeface="HGPｺﾞｼｯｸE" pitchFamily="50" charset="-128"/>
              </a:rPr>
              <a:t>（</a:t>
            </a:r>
            <a:r>
              <a:rPr kumimoji="1" lang="ja-JP" altLang="en-US" smtClean="0">
                <a:latin typeface="HGPｺﾞｼｯｸE" pitchFamily="50" charset="-128"/>
                <a:ea typeface="HGPｺﾞｼｯｸE" pitchFamily="50" charset="-128"/>
              </a:rPr>
              <a:t>肉じゃが）</a:t>
            </a:r>
            <a:endParaRPr kumimoji="1"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鉢（</a:t>
            </a:r>
            <a:r>
              <a:rPr lang="en-US" altLang="ja-JP" smtClean="0">
                <a:latin typeface="HGPｺﾞｼｯｸE" pitchFamily="50" charset="-128"/>
                <a:ea typeface="HGPｺﾞｼｯｸE" pitchFamily="50" charset="-128"/>
              </a:rPr>
              <a:t>100</a:t>
            </a:r>
            <a:r>
              <a:rPr lang="ja-JP" altLang="en-US" smtClean="0">
                <a:latin typeface="HGPｺﾞｼｯｸE" pitchFamily="50" charset="-128"/>
                <a:ea typeface="HGPｺﾞｼｯｸE" pitchFamily="50" charset="-128"/>
              </a:rPr>
              <a:t>ｍｌ）</a:t>
            </a:r>
            <a:endParaRPr kumimoji="1" lang="ja-JP" altLang="en-US">
              <a:latin typeface="HGPｺﾞｼｯｸE" pitchFamily="50" charset="-128"/>
              <a:ea typeface="HGPｺﾞｼｯｸE" pitchFamily="50" charset="-128"/>
            </a:endParaRPr>
          </a:p>
        </p:txBody>
      </p:sp>
      <p:sp>
        <p:nvSpPr>
          <p:cNvPr id="37" name="テキスト ボックス 36"/>
          <p:cNvSpPr txBox="1"/>
          <p:nvPr/>
        </p:nvSpPr>
        <p:spPr>
          <a:xfrm>
            <a:off x="1046296" y="5382508"/>
            <a:ext cx="1912703" cy="646331"/>
          </a:xfrm>
          <a:prstGeom prst="rect">
            <a:avLst/>
          </a:prstGeom>
          <a:noFill/>
        </p:spPr>
        <p:txBody>
          <a:bodyPr wrap="none" rtlCol="0">
            <a:spAutoFit/>
          </a:bodyPr>
          <a:lstStyle/>
          <a:p>
            <a:r>
              <a:rPr lang="ja-JP" altLang="en-US" smtClean="0">
                <a:latin typeface="HGPｺﾞｼｯｸE" pitchFamily="50" charset="-128"/>
                <a:ea typeface="HGPｺﾞｼｯｸE" pitchFamily="50" charset="-128"/>
              </a:rPr>
              <a:t>中濃ソース</a:t>
            </a:r>
            <a:endParaRPr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大さじ１杯（</a:t>
            </a:r>
            <a:r>
              <a:rPr lang="en-US" altLang="ja-JP" smtClean="0">
                <a:latin typeface="HGPｺﾞｼｯｸE" pitchFamily="50" charset="-128"/>
                <a:ea typeface="HGPｺﾞｼｯｸE" pitchFamily="50" charset="-128"/>
              </a:rPr>
              <a:t>15</a:t>
            </a:r>
            <a:r>
              <a:rPr lang="ja-JP" altLang="en-US" smtClean="0">
                <a:latin typeface="HGPｺﾞｼｯｸE" pitchFamily="50" charset="-128"/>
                <a:ea typeface="HGPｺﾞｼｯｸE" pitchFamily="50" charset="-128"/>
              </a:rPr>
              <a:t>ｍｌ）</a:t>
            </a:r>
            <a:endParaRPr kumimoji="1" lang="ja-JP" altLang="en-US">
              <a:latin typeface="HGPｺﾞｼｯｸE" pitchFamily="50" charset="-128"/>
              <a:ea typeface="HGPｺﾞｼｯｸE" pitchFamily="50" charset="-128"/>
            </a:endParaRPr>
          </a:p>
        </p:txBody>
      </p:sp>
      <p:pic>
        <p:nvPicPr>
          <p:cNvPr id="44035" name="Picture 3" descr="C:\Users\scc12\Desktop\パワーポイント\yjimageCASL1T3O.jpg"/>
          <p:cNvPicPr>
            <a:picLocks noChangeAspect="1" noChangeArrowheads="1"/>
          </p:cNvPicPr>
          <p:nvPr/>
        </p:nvPicPr>
        <p:blipFill>
          <a:blip r:embed="rId3" cstate="print"/>
          <a:srcRect/>
          <a:stretch>
            <a:fillRect/>
          </a:stretch>
        </p:blipFill>
        <p:spPr bwMode="auto">
          <a:xfrm>
            <a:off x="323528" y="4797152"/>
            <a:ext cx="690463" cy="517181"/>
          </a:xfrm>
          <a:prstGeom prst="rect">
            <a:avLst/>
          </a:prstGeom>
          <a:noFill/>
        </p:spPr>
      </p:pic>
      <p:pic>
        <p:nvPicPr>
          <p:cNvPr id="44036" name="Picture 4" descr="C:\Users\scc12\Desktop\パワーポイント\yjimageCAX98TP4.jpg"/>
          <p:cNvPicPr>
            <a:picLocks noChangeAspect="1" noChangeArrowheads="1"/>
          </p:cNvPicPr>
          <p:nvPr/>
        </p:nvPicPr>
        <p:blipFill>
          <a:blip r:embed="rId4" cstate="print"/>
          <a:srcRect/>
          <a:stretch>
            <a:fillRect/>
          </a:stretch>
        </p:blipFill>
        <p:spPr bwMode="auto">
          <a:xfrm>
            <a:off x="395536" y="3356992"/>
            <a:ext cx="556469" cy="556469"/>
          </a:xfrm>
          <a:prstGeom prst="rect">
            <a:avLst/>
          </a:prstGeom>
          <a:noFill/>
        </p:spPr>
      </p:pic>
      <p:pic>
        <p:nvPicPr>
          <p:cNvPr id="44037" name="Picture 5" descr="C:\Users\scc12\Desktop\パワーポイント\yjimageCAEGXT5J.jpg"/>
          <p:cNvPicPr>
            <a:picLocks noChangeAspect="1" noChangeArrowheads="1"/>
          </p:cNvPicPr>
          <p:nvPr/>
        </p:nvPicPr>
        <p:blipFill>
          <a:blip r:embed="rId5" cstate="print"/>
          <a:srcRect/>
          <a:stretch>
            <a:fillRect/>
          </a:stretch>
        </p:blipFill>
        <p:spPr bwMode="auto">
          <a:xfrm>
            <a:off x="323528" y="4005064"/>
            <a:ext cx="714724" cy="648097"/>
          </a:xfrm>
          <a:prstGeom prst="rect">
            <a:avLst/>
          </a:prstGeom>
          <a:noFill/>
        </p:spPr>
      </p:pic>
      <p:pic>
        <p:nvPicPr>
          <p:cNvPr id="44038" name="Picture 6" descr="C:\Users\scc12\Desktop\パワーポイント\yjimageCAIBQMAY.jpg"/>
          <p:cNvPicPr>
            <a:picLocks noChangeAspect="1" noChangeArrowheads="1"/>
          </p:cNvPicPr>
          <p:nvPr/>
        </p:nvPicPr>
        <p:blipFill>
          <a:blip r:embed="rId6" cstate="print"/>
          <a:srcRect/>
          <a:stretch>
            <a:fillRect/>
          </a:stretch>
        </p:blipFill>
        <p:spPr bwMode="auto">
          <a:xfrm>
            <a:off x="467544" y="2564904"/>
            <a:ext cx="471958" cy="607825"/>
          </a:xfrm>
          <a:prstGeom prst="rect">
            <a:avLst/>
          </a:prstGeom>
          <a:noFill/>
        </p:spPr>
      </p:pic>
      <p:pic>
        <p:nvPicPr>
          <p:cNvPr id="44039" name="Picture 7" descr="C:\Users\scc12\Desktop\パワーポイント\yjimageCARNS8PI.jpg"/>
          <p:cNvPicPr>
            <a:picLocks noChangeAspect="1" noChangeArrowheads="1"/>
          </p:cNvPicPr>
          <p:nvPr/>
        </p:nvPicPr>
        <p:blipFill>
          <a:blip r:embed="rId7" cstate="print"/>
          <a:srcRect/>
          <a:stretch>
            <a:fillRect/>
          </a:stretch>
        </p:blipFill>
        <p:spPr bwMode="auto">
          <a:xfrm>
            <a:off x="323528" y="5387820"/>
            <a:ext cx="648072" cy="702078"/>
          </a:xfrm>
          <a:prstGeom prst="rect">
            <a:avLst/>
          </a:prstGeom>
          <a:noFill/>
        </p:spPr>
      </p:pic>
      <p:pic>
        <p:nvPicPr>
          <p:cNvPr id="44040" name="Picture 8" descr="C:\Users\scc12\Desktop\パワーポイント\yjimageCARXWI6R.jpg"/>
          <p:cNvPicPr>
            <a:picLocks noChangeAspect="1" noChangeArrowheads="1"/>
          </p:cNvPicPr>
          <p:nvPr/>
        </p:nvPicPr>
        <p:blipFill>
          <a:blip r:embed="rId8" cstate="print"/>
          <a:srcRect/>
          <a:stretch>
            <a:fillRect/>
          </a:stretch>
        </p:blipFill>
        <p:spPr bwMode="auto">
          <a:xfrm>
            <a:off x="349424" y="1916832"/>
            <a:ext cx="626977" cy="427484"/>
          </a:xfrm>
          <a:prstGeom prst="rect">
            <a:avLst/>
          </a:prstGeom>
          <a:noFill/>
        </p:spPr>
      </p:pic>
      <p:sp>
        <p:nvSpPr>
          <p:cNvPr id="44" name="テキスト ボックス 43"/>
          <p:cNvSpPr txBox="1"/>
          <p:nvPr/>
        </p:nvSpPr>
        <p:spPr>
          <a:xfrm>
            <a:off x="251520" y="6093296"/>
            <a:ext cx="8932253" cy="646331"/>
          </a:xfrm>
          <a:prstGeom prst="rect">
            <a:avLst/>
          </a:prstGeom>
          <a:noFill/>
        </p:spPr>
        <p:txBody>
          <a:bodyPr wrap="none" rtlCol="0">
            <a:spAutoFit/>
          </a:bodyPr>
          <a:lstStyle/>
          <a:p>
            <a:r>
              <a:rPr lang="en-US" altLang="ja-JP" smtClean="0">
                <a:latin typeface="HGPｺﾞｼｯｸE" pitchFamily="50" charset="-128"/>
                <a:ea typeface="HGPｺﾞｼｯｸE" pitchFamily="50" charset="-128"/>
              </a:rPr>
              <a:t>BOD(</a:t>
            </a:r>
            <a:r>
              <a:rPr lang="ja-JP" altLang="en-US" smtClean="0">
                <a:latin typeface="HGPｺﾞｼｯｸE" pitchFamily="50" charset="-128"/>
                <a:ea typeface="HGPｺﾞｼｯｸE" pitchFamily="50" charset="-128"/>
              </a:rPr>
              <a:t>生物化学的酸素要求量）：バクテリアなどの微生物によって、水中のよごれをきれいに</a:t>
            </a:r>
            <a:endParaRPr lang="en-US" altLang="ja-JP" smtClean="0">
              <a:latin typeface="HGPｺﾞｼｯｸE" pitchFamily="50" charset="-128"/>
              <a:ea typeface="HGPｺﾞｼｯｸE" pitchFamily="50" charset="-128"/>
            </a:endParaRPr>
          </a:p>
          <a:p>
            <a:r>
              <a:rPr lang="ja-JP" altLang="en-US" smtClean="0">
                <a:latin typeface="HGPｺﾞｼｯｸE" pitchFamily="50" charset="-128"/>
                <a:ea typeface="HGPｺﾞｼｯｸE" pitchFamily="50" charset="-128"/>
              </a:rPr>
              <a:t>するのに必要な酸素の量。この値が大きいほど、水が汚れていることになります。</a:t>
            </a:r>
            <a:endParaRPr lang="en-US" altLang="ja-JP" smtClean="0">
              <a:latin typeface="HGPｺﾞｼｯｸE" pitchFamily="50" charset="-128"/>
              <a:ea typeface="HGPｺﾞｼｯｸE" pitchFamily="50" charset="-128"/>
            </a:endParaRPr>
          </a:p>
        </p:txBody>
      </p:sp>
      <p:grpSp>
        <p:nvGrpSpPr>
          <p:cNvPr id="43" name="グループ化 42"/>
          <p:cNvGrpSpPr/>
          <p:nvPr/>
        </p:nvGrpSpPr>
        <p:grpSpPr>
          <a:xfrm>
            <a:off x="8604448" y="6499341"/>
            <a:ext cx="539552" cy="458051"/>
            <a:chOff x="1314540" y="2636912"/>
            <a:chExt cx="881196" cy="748089"/>
          </a:xfrm>
        </p:grpSpPr>
        <p:pic>
          <p:nvPicPr>
            <p:cNvPr id="45" name="Picture 2" descr="C:\Users\scc12\Desktop\パワーポイント\computer_mouse.png"/>
            <p:cNvPicPr>
              <a:picLocks noChangeAspect="1" noChangeArrowheads="1"/>
            </p:cNvPicPr>
            <p:nvPr/>
          </p:nvPicPr>
          <p:blipFill>
            <a:blip r:embed="rId9" cstate="print"/>
            <a:srcRect/>
            <a:stretch>
              <a:fillRect/>
            </a:stretch>
          </p:blipFill>
          <p:spPr bwMode="auto">
            <a:xfrm>
              <a:off x="1331640" y="2636912"/>
              <a:ext cx="713806" cy="601381"/>
            </a:xfrm>
            <a:prstGeom prst="rect">
              <a:avLst/>
            </a:prstGeom>
            <a:noFill/>
          </p:spPr>
        </p:pic>
        <p:sp>
          <p:nvSpPr>
            <p:cNvPr id="46" name="テキスト ボックス 45"/>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sp>
        <p:nvSpPr>
          <p:cNvPr id="48" name="正方形/長方形 47"/>
          <p:cNvSpPr/>
          <p:nvPr/>
        </p:nvSpPr>
        <p:spPr>
          <a:xfrm>
            <a:off x="560358" y="241484"/>
            <a:ext cx="797208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altLang="ja-JP" sz="2800" smtClean="0">
                <a:latin typeface="HGS創英角ﾎﾟｯﾌﾟ体" pitchFamily="50" charset="-128"/>
                <a:ea typeface="HGS創英角ﾎﾟｯﾌﾟ体" pitchFamily="50" charset="-128"/>
              </a:rPr>
              <a:t>4-3</a:t>
            </a:r>
            <a:r>
              <a:rPr lang="ja-JP" altLang="en-US" sz="2800" smtClean="0">
                <a:latin typeface="HGS創英角ﾎﾟｯﾌﾟ体" pitchFamily="50" charset="-128"/>
                <a:ea typeface="HGS創英角ﾎﾟｯﾌﾟ体" pitchFamily="50" charset="-128"/>
              </a:rPr>
              <a:t>・</a:t>
            </a:r>
            <a:r>
              <a:rPr lang="ja-JP" altLang="en-US" sz="2800" smtClean="0"/>
              <a:t>食品によるよごれぐあいと</a:t>
            </a:r>
            <a:r>
              <a:rPr lang="en-US" altLang="ja-JP" sz="2800" smtClean="0"/>
              <a:t>BOD</a:t>
            </a:r>
            <a:endParaRPr lang="ja-JP" altLang="en-US" sz="2800" smtClean="0"/>
          </a:p>
        </p:txBody>
      </p:sp>
    </p:spTree>
    <p:extLst>
      <p:ext uri="{BB962C8B-B14F-4D97-AF65-F5344CB8AC3E}">
        <p14:creationId xmlns:p14="http://schemas.microsoft.com/office/powerpoint/2010/main" val="3784138196"/>
      </p:ext>
    </p:extLst>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Clr clrSpc="rgb" dir="cw">
                                      <p:cBhvr override="childStyle">
                                        <p:cTn id="6" dur="100" fill="hold"/>
                                        <p:tgtEl>
                                          <p:spTgt spid="44040"/>
                                        </p:tgtEl>
                                        <p:attrNameLst>
                                          <p:attrName>style.color</p:attrName>
                                        </p:attrNameLst>
                                      </p:cBhvr>
                                      <p:to>
                                        <a:schemeClr val="bg1"/>
                                      </p:to>
                                    </p:animClr>
                                    <p:animClr clrSpc="rgb" dir="cw">
                                      <p:cBhvr>
                                        <p:cTn id="7" dur="100" fill="hold"/>
                                        <p:tgtEl>
                                          <p:spTgt spid="44040"/>
                                        </p:tgtEl>
                                        <p:attrNameLst>
                                          <p:attrName>fillcolor</p:attrName>
                                        </p:attrNameLst>
                                      </p:cBhvr>
                                      <p:to>
                                        <a:schemeClr val="bg1"/>
                                      </p:to>
                                    </p:animClr>
                                    <p:set>
                                      <p:cBhvr>
                                        <p:cTn id="8" dur="100" fill="hold"/>
                                        <p:tgtEl>
                                          <p:spTgt spid="44040"/>
                                        </p:tgtEl>
                                        <p:attrNameLst>
                                          <p:attrName>fill.type</p:attrName>
                                        </p:attrNameLst>
                                      </p:cBhvr>
                                      <p:to>
                                        <p:strVal val="solid"/>
                                      </p:to>
                                    </p:set>
                                    <p:set>
                                      <p:cBhvr>
                                        <p:cTn id="9" dur="100" fill="hold"/>
                                        <p:tgtEl>
                                          <p:spTgt spid="44040"/>
                                        </p:tgtEl>
                                        <p:attrNameLst>
                                          <p:attrName>fill.on</p:attrName>
                                        </p:attrNameLst>
                                      </p:cBhvr>
                                      <p:to>
                                        <p:strVal val="true"/>
                                      </p:to>
                                    </p:set>
                                    <p:animRot by="120000">
                                      <p:cBhvr>
                                        <p:cTn id="10" dur="100" fill="hold">
                                          <p:stCondLst>
                                            <p:cond delay="0"/>
                                          </p:stCondLst>
                                        </p:cTn>
                                        <p:tgtEl>
                                          <p:spTgt spid="44040"/>
                                        </p:tgtEl>
                                        <p:attrNameLst>
                                          <p:attrName>r</p:attrName>
                                        </p:attrNameLst>
                                      </p:cBhvr>
                                    </p:animRot>
                                    <p:animRot by="-240000">
                                      <p:cBhvr>
                                        <p:cTn id="11" dur="200" fill="hold">
                                          <p:stCondLst>
                                            <p:cond delay="200"/>
                                          </p:stCondLst>
                                        </p:cTn>
                                        <p:tgtEl>
                                          <p:spTgt spid="44040"/>
                                        </p:tgtEl>
                                        <p:attrNameLst>
                                          <p:attrName>r</p:attrName>
                                        </p:attrNameLst>
                                      </p:cBhvr>
                                    </p:animRot>
                                    <p:animRot by="240000">
                                      <p:cBhvr>
                                        <p:cTn id="12" dur="200" fill="hold">
                                          <p:stCondLst>
                                            <p:cond delay="400"/>
                                          </p:stCondLst>
                                        </p:cTn>
                                        <p:tgtEl>
                                          <p:spTgt spid="44040"/>
                                        </p:tgtEl>
                                        <p:attrNameLst>
                                          <p:attrName>r</p:attrName>
                                        </p:attrNameLst>
                                      </p:cBhvr>
                                    </p:animRot>
                                    <p:animRot by="-240000">
                                      <p:cBhvr>
                                        <p:cTn id="13" dur="200" fill="hold">
                                          <p:stCondLst>
                                            <p:cond delay="600"/>
                                          </p:stCondLst>
                                        </p:cTn>
                                        <p:tgtEl>
                                          <p:spTgt spid="44040"/>
                                        </p:tgtEl>
                                        <p:attrNameLst>
                                          <p:attrName>r</p:attrName>
                                        </p:attrNameLst>
                                      </p:cBhvr>
                                    </p:animRot>
                                    <p:animRot by="120000">
                                      <p:cBhvr>
                                        <p:cTn id="14" dur="200" fill="hold">
                                          <p:stCondLst>
                                            <p:cond delay="800"/>
                                          </p:stCondLst>
                                        </p:cTn>
                                        <p:tgtEl>
                                          <p:spTgt spid="44040"/>
                                        </p:tgtEl>
                                        <p:attrNameLst>
                                          <p:attrName>r</p:attrName>
                                        </p:attrNameLst>
                                      </p:cBhvr>
                                    </p:animRot>
                                  </p:childTnLst>
                                </p:cTn>
                              </p:par>
                            </p:childTnLst>
                          </p:cTn>
                        </p:par>
                        <p:par>
                          <p:cTn id="15" fill="hold">
                            <p:stCondLst>
                              <p:cond delay="1000"/>
                            </p:stCondLst>
                            <p:childTnLst>
                              <p:par>
                                <p:cTn id="16" presetID="32" presetClass="emph" presetSubtype="0" fill="hold" nodeType="afterEffect">
                                  <p:stCondLst>
                                    <p:cond delay="0"/>
                                  </p:stCondLst>
                                  <p:childTnLst>
                                    <p:animClr clrSpc="rgb" dir="cw">
                                      <p:cBhvr override="childStyle">
                                        <p:cTn id="17" dur="100" fill="hold"/>
                                        <p:tgtEl>
                                          <p:spTgt spid="44038"/>
                                        </p:tgtEl>
                                        <p:attrNameLst>
                                          <p:attrName>style.color</p:attrName>
                                        </p:attrNameLst>
                                      </p:cBhvr>
                                      <p:to>
                                        <a:schemeClr val="bg1"/>
                                      </p:to>
                                    </p:animClr>
                                    <p:animClr clrSpc="rgb" dir="cw">
                                      <p:cBhvr>
                                        <p:cTn id="18" dur="100" fill="hold"/>
                                        <p:tgtEl>
                                          <p:spTgt spid="44038"/>
                                        </p:tgtEl>
                                        <p:attrNameLst>
                                          <p:attrName>fillcolor</p:attrName>
                                        </p:attrNameLst>
                                      </p:cBhvr>
                                      <p:to>
                                        <a:schemeClr val="bg1"/>
                                      </p:to>
                                    </p:animClr>
                                    <p:set>
                                      <p:cBhvr>
                                        <p:cTn id="19" dur="100" fill="hold"/>
                                        <p:tgtEl>
                                          <p:spTgt spid="44038"/>
                                        </p:tgtEl>
                                        <p:attrNameLst>
                                          <p:attrName>fill.type</p:attrName>
                                        </p:attrNameLst>
                                      </p:cBhvr>
                                      <p:to>
                                        <p:strVal val="solid"/>
                                      </p:to>
                                    </p:set>
                                    <p:set>
                                      <p:cBhvr>
                                        <p:cTn id="20" dur="100" fill="hold"/>
                                        <p:tgtEl>
                                          <p:spTgt spid="44038"/>
                                        </p:tgtEl>
                                        <p:attrNameLst>
                                          <p:attrName>fill.on</p:attrName>
                                        </p:attrNameLst>
                                      </p:cBhvr>
                                      <p:to>
                                        <p:strVal val="true"/>
                                      </p:to>
                                    </p:set>
                                    <p:animRot by="120000">
                                      <p:cBhvr>
                                        <p:cTn id="21" dur="100" fill="hold">
                                          <p:stCondLst>
                                            <p:cond delay="0"/>
                                          </p:stCondLst>
                                        </p:cTn>
                                        <p:tgtEl>
                                          <p:spTgt spid="44038"/>
                                        </p:tgtEl>
                                        <p:attrNameLst>
                                          <p:attrName>r</p:attrName>
                                        </p:attrNameLst>
                                      </p:cBhvr>
                                    </p:animRot>
                                    <p:animRot by="-240000">
                                      <p:cBhvr>
                                        <p:cTn id="22" dur="200" fill="hold">
                                          <p:stCondLst>
                                            <p:cond delay="200"/>
                                          </p:stCondLst>
                                        </p:cTn>
                                        <p:tgtEl>
                                          <p:spTgt spid="44038"/>
                                        </p:tgtEl>
                                        <p:attrNameLst>
                                          <p:attrName>r</p:attrName>
                                        </p:attrNameLst>
                                      </p:cBhvr>
                                    </p:animRot>
                                    <p:animRot by="240000">
                                      <p:cBhvr>
                                        <p:cTn id="23" dur="200" fill="hold">
                                          <p:stCondLst>
                                            <p:cond delay="400"/>
                                          </p:stCondLst>
                                        </p:cTn>
                                        <p:tgtEl>
                                          <p:spTgt spid="44038"/>
                                        </p:tgtEl>
                                        <p:attrNameLst>
                                          <p:attrName>r</p:attrName>
                                        </p:attrNameLst>
                                      </p:cBhvr>
                                    </p:animRot>
                                    <p:animRot by="-240000">
                                      <p:cBhvr>
                                        <p:cTn id="24" dur="200" fill="hold">
                                          <p:stCondLst>
                                            <p:cond delay="600"/>
                                          </p:stCondLst>
                                        </p:cTn>
                                        <p:tgtEl>
                                          <p:spTgt spid="44038"/>
                                        </p:tgtEl>
                                        <p:attrNameLst>
                                          <p:attrName>r</p:attrName>
                                        </p:attrNameLst>
                                      </p:cBhvr>
                                    </p:animRot>
                                    <p:animRot by="120000">
                                      <p:cBhvr>
                                        <p:cTn id="25" dur="200" fill="hold">
                                          <p:stCondLst>
                                            <p:cond delay="800"/>
                                          </p:stCondLst>
                                        </p:cTn>
                                        <p:tgtEl>
                                          <p:spTgt spid="44038"/>
                                        </p:tgtEl>
                                        <p:attrNameLst>
                                          <p:attrName>r</p:attrName>
                                        </p:attrNameLst>
                                      </p:cBhvr>
                                    </p:animRot>
                                  </p:childTnLst>
                                </p:cTn>
                              </p:par>
                            </p:childTnLst>
                          </p:cTn>
                        </p:par>
                        <p:par>
                          <p:cTn id="26" fill="hold">
                            <p:stCondLst>
                              <p:cond delay="2000"/>
                            </p:stCondLst>
                            <p:childTnLst>
                              <p:par>
                                <p:cTn id="27" presetID="32" presetClass="emph" presetSubtype="0" fill="hold" nodeType="afterEffect">
                                  <p:stCondLst>
                                    <p:cond delay="0"/>
                                  </p:stCondLst>
                                  <p:childTnLst>
                                    <p:animClr clrSpc="rgb" dir="cw">
                                      <p:cBhvr override="childStyle">
                                        <p:cTn id="28" dur="100" fill="hold"/>
                                        <p:tgtEl>
                                          <p:spTgt spid="44036"/>
                                        </p:tgtEl>
                                        <p:attrNameLst>
                                          <p:attrName>style.color</p:attrName>
                                        </p:attrNameLst>
                                      </p:cBhvr>
                                      <p:to>
                                        <a:srgbClr val="FFFFFF"/>
                                      </p:to>
                                    </p:animClr>
                                    <p:animClr clrSpc="rgb" dir="cw">
                                      <p:cBhvr>
                                        <p:cTn id="29" dur="100" fill="hold"/>
                                        <p:tgtEl>
                                          <p:spTgt spid="44036"/>
                                        </p:tgtEl>
                                        <p:attrNameLst>
                                          <p:attrName>fillcolor</p:attrName>
                                        </p:attrNameLst>
                                      </p:cBhvr>
                                      <p:to>
                                        <a:srgbClr val="FFFFFF"/>
                                      </p:to>
                                    </p:animClr>
                                    <p:set>
                                      <p:cBhvr>
                                        <p:cTn id="30" dur="100" fill="hold"/>
                                        <p:tgtEl>
                                          <p:spTgt spid="44036"/>
                                        </p:tgtEl>
                                        <p:attrNameLst>
                                          <p:attrName>fill.type</p:attrName>
                                        </p:attrNameLst>
                                      </p:cBhvr>
                                      <p:to>
                                        <p:strVal val="solid"/>
                                      </p:to>
                                    </p:set>
                                    <p:set>
                                      <p:cBhvr>
                                        <p:cTn id="31" dur="100" fill="hold"/>
                                        <p:tgtEl>
                                          <p:spTgt spid="44036"/>
                                        </p:tgtEl>
                                        <p:attrNameLst>
                                          <p:attrName>fill.on</p:attrName>
                                        </p:attrNameLst>
                                      </p:cBhvr>
                                      <p:to>
                                        <p:strVal val="true"/>
                                      </p:to>
                                    </p:set>
                                    <p:animRot by="120000">
                                      <p:cBhvr>
                                        <p:cTn id="32" dur="100" fill="hold">
                                          <p:stCondLst>
                                            <p:cond delay="0"/>
                                          </p:stCondLst>
                                        </p:cTn>
                                        <p:tgtEl>
                                          <p:spTgt spid="44036"/>
                                        </p:tgtEl>
                                        <p:attrNameLst>
                                          <p:attrName>r</p:attrName>
                                        </p:attrNameLst>
                                      </p:cBhvr>
                                    </p:animRot>
                                    <p:animRot by="-240000">
                                      <p:cBhvr>
                                        <p:cTn id="33" dur="200" fill="hold">
                                          <p:stCondLst>
                                            <p:cond delay="200"/>
                                          </p:stCondLst>
                                        </p:cTn>
                                        <p:tgtEl>
                                          <p:spTgt spid="44036"/>
                                        </p:tgtEl>
                                        <p:attrNameLst>
                                          <p:attrName>r</p:attrName>
                                        </p:attrNameLst>
                                      </p:cBhvr>
                                    </p:animRot>
                                    <p:animRot by="240000">
                                      <p:cBhvr>
                                        <p:cTn id="34" dur="200" fill="hold">
                                          <p:stCondLst>
                                            <p:cond delay="400"/>
                                          </p:stCondLst>
                                        </p:cTn>
                                        <p:tgtEl>
                                          <p:spTgt spid="44036"/>
                                        </p:tgtEl>
                                        <p:attrNameLst>
                                          <p:attrName>r</p:attrName>
                                        </p:attrNameLst>
                                      </p:cBhvr>
                                    </p:animRot>
                                    <p:animRot by="-240000">
                                      <p:cBhvr>
                                        <p:cTn id="35" dur="200" fill="hold">
                                          <p:stCondLst>
                                            <p:cond delay="600"/>
                                          </p:stCondLst>
                                        </p:cTn>
                                        <p:tgtEl>
                                          <p:spTgt spid="44036"/>
                                        </p:tgtEl>
                                        <p:attrNameLst>
                                          <p:attrName>r</p:attrName>
                                        </p:attrNameLst>
                                      </p:cBhvr>
                                    </p:animRot>
                                    <p:animRot by="120000">
                                      <p:cBhvr>
                                        <p:cTn id="36" dur="200" fill="hold">
                                          <p:stCondLst>
                                            <p:cond delay="800"/>
                                          </p:stCondLst>
                                        </p:cTn>
                                        <p:tgtEl>
                                          <p:spTgt spid="44036"/>
                                        </p:tgtEl>
                                        <p:attrNameLst>
                                          <p:attrName>r</p:attrName>
                                        </p:attrNameLst>
                                      </p:cBhvr>
                                    </p:animRot>
                                  </p:childTnLst>
                                </p:cTn>
                              </p:par>
                            </p:childTnLst>
                          </p:cTn>
                        </p:par>
                        <p:par>
                          <p:cTn id="37" fill="hold">
                            <p:stCondLst>
                              <p:cond delay="3000"/>
                            </p:stCondLst>
                            <p:childTnLst>
                              <p:par>
                                <p:cTn id="38" presetID="32" presetClass="emph" presetSubtype="0" fill="hold" nodeType="afterEffect">
                                  <p:stCondLst>
                                    <p:cond delay="0"/>
                                  </p:stCondLst>
                                  <p:childTnLst>
                                    <p:animClr clrSpc="rgb" dir="cw">
                                      <p:cBhvr override="childStyle">
                                        <p:cTn id="39" dur="100" fill="hold"/>
                                        <p:tgtEl>
                                          <p:spTgt spid="44037"/>
                                        </p:tgtEl>
                                        <p:attrNameLst>
                                          <p:attrName>style.color</p:attrName>
                                        </p:attrNameLst>
                                      </p:cBhvr>
                                      <p:to>
                                        <a:schemeClr val="bg1"/>
                                      </p:to>
                                    </p:animClr>
                                    <p:animClr clrSpc="rgb" dir="cw">
                                      <p:cBhvr>
                                        <p:cTn id="40" dur="100" fill="hold"/>
                                        <p:tgtEl>
                                          <p:spTgt spid="44037"/>
                                        </p:tgtEl>
                                        <p:attrNameLst>
                                          <p:attrName>fillcolor</p:attrName>
                                        </p:attrNameLst>
                                      </p:cBhvr>
                                      <p:to>
                                        <a:schemeClr val="bg1"/>
                                      </p:to>
                                    </p:animClr>
                                    <p:set>
                                      <p:cBhvr>
                                        <p:cTn id="41" dur="100" fill="hold"/>
                                        <p:tgtEl>
                                          <p:spTgt spid="44037"/>
                                        </p:tgtEl>
                                        <p:attrNameLst>
                                          <p:attrName>fill.type</p:attrName>
                                        </p:attrNameLst>
                                      </p:cBhvr>
                                      <p:to>
                                        <p:strVal val="solid"/>
                                      </p:to>
                                    </p:set>
                                    <p:set>
                                      <p:cBhvr>
                                        <p:cTn id="42" dur="100" fill="hold"/>
                                        <p:tgtEl>
                                          <p:spTgt spid="44037"/>
                                        </p:tgtEl>
                                        <p:attrNameLst>
                                          <p:attrName>fill.on</p:attrName>
                                        </p:attrNameLst>
                                      </p:cBhvr>
                                      <p:to>
                                        <p:strVal val="true"/>
                                      </p:to>
                                    </p:set>
                                    <p:animRot by="120000">
                                      <p:cBhvr>
                                        <p:cTn id="43" dur="100" fill="hold">
                                          <p:stCondLst>
                                            <p:cond delay="0"/>
                                          </p:stCondLst>
                                        </p:cTn>
                                        <p:tgtEl>
                                          <p:spTgt spid="44037"/>
                                        </p:tgtEl>
                                        <p:attrNameLst>
                                          <p:attrName>r</p:attrName>
                                        </p:attrNameLst>
                                      </p:cBhvr>
                                    </p:animRot>
                                    <p:animRot by="-240000">
                                      <p:cBhvr>
                                        <p:cTn id="44" dur="200" fill="hold">
                                          <p:stCondLst>
                                            <p:cond delay="200"/>
                                          </p:stCondLst>
                                        </p:cTn>
                                        <p:tgtEl>
                                          <p:spTgt spid="44037"/>
                                        </p:tgtEl>
                                        <p:attrNameLst>
                                          <p:attrName>r</p:attrName>
                                        </p:attrNameLst>
                                      </p:cBhvr>
                                    </p:animRot>
                                    <p:animRot by="240000">
                                      <p:cBhvr>
                                        <p:cTn id="45" dur="200" fill="hold">
                                          <p:stCondLst>
                                            <p:cond delay="400"/>
                                          </p:stCondLst>
                                        </p:cTn>
                                        <p:tgtEl>
                                          <p:spTgt spid="44037"/>
                                        </p:tgtEl>
                                        <p:attrNameLst>
                                          <p:attrName>r</p:attrName>
                                        </p:attrNameLst>
                                      </p:cBhvr>
                                    </p:animRot>
                                    <p:animRot by="-240000">
                                      <p:cBhvr>
                                        <p:cTn id="46" dur="200" fill="hold">
                                          <p:stCondLst>
                                            <p:cond delay="600"/>
                                          </p:stCondLst>
                                        </p:cTn>
                                        <p:tgtEl>
                                          <p:spTgt spid="44037"/>
                                        </p:tgtEl>
                                        <p:attrNameLst>
                                          <p:attrName>r</p:attrName>
                                        </p:attrNameLst>
                                      </p:cBhvr>
                                    </p:animRot>
                                    <p:animRot by="120000">
                                      <p:cBhvr>
                                        <p:cTn id="47" dur="200" fill="hold">
                                          <p:stCondLst>
                                            <p:cond delay="800"/>
                                          </p:stCondLst>
                                        </p:cTn>
                                        <p:tgtEl>
                                          <p:spTgt spid="44037"/>
                                        </p:tgtEl>
                                        <p:attrNameLst>
                                          <p:attrName>r</p:attrName>
                                        </p:attrNameLst>
                                      </p:cBhvr>
                                    </p:animRot>
                                  </p:childTnLst>
                                </p:cTn>
                              </p:par>
                            </p:childTnLst>
                          </p:cTn>
                        </p:par>
                        <p:par>
                          <p:cTn id="48" fill="hold">
                            <p:stCondLst>
                              <p:cond delay="4000"/>
                            </p:stCondLst>
                            <p:childTnLst>
                              <p:par>
                                <p:cTn id="49" presetID="32" presetClass="emph" presetSubtype="0" fill="hold" nodeType="afterEffect">
                                  <p:stCondLst>
                                    <p:cond delay="0"/>
                                  </p:stCondLst>
                                  <p:childTnLst>
                                    <p:animClr clrSpc="rgb" dir="cw">
                                      <p:cBhvr override="childStyle">
                                        <p:cTn id="50" dur="100" fill="hold"/>
                                        <p:tgtEl>
                                          <p:spTgt spid="44035"/>
                                        </p:tgtEl>
                                        <p:attrNameLst>
                                          <p:attrName>style.color</p:attrName>
                                        </p:attrNameLst>
                                      </p:cBhvr>
                                      <p:to>
                                        <a:srgbClr val="FFFFFF"/>
                                      </p:to>
                                    </p:animClr>
                                    <p:animClr clrSpc="rgb" dir="cw">
                                      <p:cBhvr>
                                        <p:cTn id="51" dur="100" fill="hold"/>
                                        <p:tgtEl>
                                          <p:spTgt spid="44035"/>
                                        </p:tgtEl>
                                        <p:attrNameLst>
                                          <p:attrName>fillcolor</p:attrName>
                                        </p:attrNameLst>
                                      </p:cBhvr>
                                      <p:to>
                                        <a:srgbClr val="FFFFFF"/>
                                      </p:to>
                                    </p:animClr>
                                    <p:set>
                                      <p:cBhvr>
                                        <p:cTn id="52" dur="100" fill="hold"/>
                                        <p:tgtEl>
                                          <p:spTgt spid="44035"/>
                                        </p:tgtEl>
                                        <p:attrNameLst>
                                          <p:attrName>fill.type</p:attrName>
                                        </p:attrNameLst>
                                      </p:cBhvr>
                                      <p:to>
                                        <p:strVal val="solid"/>
                                      </p:to>
                                    </p:set>
                                    <p:set>
                                      <p:cBhvr>
                                        <p:cTn id="53" dur="100" fill="hold"/>
                                        <p:tgtEl>
                                          <p:spTgt spid="44035"/>
                                        </p:tgtEl>
                                        <p:attrNameLst>
                                          <p:attrName>fill.on</p:attrName>
                                        </p:attrNameLst>
                                      </p:cBhvr>
                                      <p:to>
                                        <p:strVal val="true"/>
                                      </p:to>
                                    </p:set>
                                    <p:animRot by="120000">
                                      <p:cBhvr>
                                        <p:cTn id="54" dur="100" fill="hold">
                                          <p:stCondLst>
                                            <p:cond delay="0"/>
                                          </p:stCondLst>
                                        </p:cTn>
                                        <p:tgtEl>
                                          <p:spTgt spid="44035"/>
                                        </p:tgtEl>
                                        <p:attrNameLst>
                                          <p:attrName>r</p:attrName>
                                        </p:attrNameLst>
                                      </p:cBhvr>
                                    </p:animRot>
                                    <p:animRot by="-240000">
                                      <p:cBhvr>
                                        <p:cTn id="55" dur="200" fill="hold">
                                          <p:stCondLst>
                                            <p:cond delay="200"/>
                                          </p:stCondLst>
                                        </p:cTn>
                                        <p:tgtEl>
                                          <p:spTgt spid="44035"/>
                                        </p:tgtEl>
                                        <p:attrNameLst>
                                          <p:attrName>r</p:attrName>
                                        </p:attrNameLst>
                                      </p:cBhvr>
                                    </p:animRot>
                                    <p:animRot by="240000">
                                      <p:cBhvr>
                                        <p:cTn id="56" dur="200" fill="hold">
                                          <p:stCondLst>
                                            <p:cond delay="400"/>
                                          </p:stCondLst>
                                        </p:cTn>
                                        <p:tgtEl>
                                          <p:spTgt spid="44035"/>
                                        </p:tgtEl>
                                        <p:attrNameLst>
                                          <p:attrName>r</p:attrName>
                                        </p:attrNameLst>
                                      </p:cBhvr>
                                    </p:animRot>
                                    <p:animRot by="-240000">
                                      <p:cBhvr>
                                        <p:cTn id="57" dur="200" fill="hold">
                                          <p:stCondLst>
                                            <p:cond delay="600"/>
                                          </p:stCondLst>
                                        </p:cTn>
                                        <p:tgtEl>
                                          <p:spTgt spid="44035"/>
                                        </p:tgtEl>
                                        <p:attrNameLst>
                                          <p:attrName>r</p:attrName>
                                        </p:attrNameLst>
                                      </p:cBhvr>
                                    </p:animRot>
                                    <p:animRot by="120000">
                                      <p:cBhvr>
                                        <p:cTn id="58" dur="200" fill="hold">
                                          <p:stCondLst>
                                            <p:cond delay="800"/>
                                          </p:stCondLst>
                                        </p:cTn>
                                        <p:tgtEl>
                                          <p:spTgt spid="44035"/>
                                        </p:tgtEl>
                                        <p:attrNameLst>
                                          <p:attrName>r</p:attrName>
                                        </p:attrNameLst>
                                      </p:cBhvr>
                                    </p:animRot>
                                  </p:childTnLst>
                                </p:cTn>
                              </p:par>
                            </p:childTnLst>
                          </p:cTn>
                        </p:par>
                        <p:par>
                          <p:cTn id="59" fill="hold">
                            <p:stCondLst>
                              <p:cond delay="5000"/>
                            </p:stCondLst>
                            <p:childTnLst>
                              <p:par>
                                <p:cTn id="60" presetID="32" presetClass="emph" presetSubtype="0" fill="hold" nodeType="afterEffect">
                                  <p:stCondLst>
                                    <p:cond delay="0"/>
                                  </p:stCondLst>
                                  <p:childTnLst>
                                    <p:animClr clrSpc="rgb" dir="cw">
                                      <p:cBhvr override="childStyle">
                                        <p:cTn id="61" dur="100" fill="hold"/>
                                        <p:tgtEl>
                                          <p:spTgt spid="44039"/>
                                        </p:tgtEl>
                                        <p:attrNameLst>
                                          <p:attrName>style.color</p:attrName>
                                        </p:attrNameLst>
                                      </p:cBhvr>
                                      <p:to>
                                        <a:schemeClr val="bg1"/>
                                      </p:to>
                                    </p:animClr>
                                    <p:animClr clrSpc="rgb" dir="cw">
                                      <p:cBhvr>
                                        <p:cTn id="62" dur="100" fill="hold"/>
                                        <p:tgtEl>
                                          <p:spTgt spid="44039"/>
                                        </p:tgtEl>
                                        <p:attrNameLst>
                                          <p:attrName>fillcolor</p:attrName>
                                        </p:attrNameLst>
                                      </p:cBhvr>
                                      <p:to>
                                        <a:schemeClr val="bg1"/>
                                      </p:to>
                                    </p:animClr>
                                    <p:set>
                                      <p:cBhvr>
                                        <p:cTn id="63" dur="100" fill="hold"/>
                                        <p:tgtEl>
                                          <p:spTgt spid="44039"/>
                                        </p:tgtEl>
                                        <p:attrNameLst>
                                          <p:attrName>fill.type</p:attrName>
                                        </p:attrNameLst>
                                      </p:cBhvr>
                                      <p:to>
                                        <p:strVal val="solid"/>
                                      </p:to>
                                    </p:set>
                                    <p:set>
                                      <p:cBhvr>
                                        <p:cTn id="64" dur="100" fill="hold"/>
                                        <p:tgtEl>
                                          <p:spTgt spid="44039"/>
                                        </p:tgtEl>
                                        <p:attrNameLst>
                                          <p:attrName>fill.on</p:attrName>
                                        </p:attrNameLst>
                                      </p:cBhvr>
                                      <p:to>
                                        <p:strVal val="true"/>
                                      </p:to>
                                    </p:set>
                                    <p:animRot by="120000">
                                      <p:cBhvr>
                                        <p:cTn id="65" dur="100" fill="hold">
                                          <p:stCondLst>
                                            <p:cond delay="0"/>
                                          </p:stCondLst>
                                        </p:cTn>
                                        <p:tgtEl>
                                          <p:spTgt spid="44039"/>
                                        </p:tgtEl>
                                        <p:attrNameLst>
                                          <p:attrName>r</p:attrName>
                                        </p:attrNameLst>
                                      </p:cBhvr>
                                    </p:animRot>
                                    <p:animRot by="-240000">
                                      <p:cBhvr>
                                        <p:cTn id="66" dur="200" fill="hold">
                                          <p:stCondLst>
                                            <p:cond delay="200"/>
                                          </p:stCondLst>
                                        </p:cTn>
                                        <p:tgtEl>
                                          <p:spTgt spid="44039"/>
                                        </p:tgtEl>
                                        <p:attrNameLst>
                                          <p:attrName>r</p:attrName>
                                        </p:attrNameLst>
                                      </p:cBhvr>
                                    </p:animRot>
                                    <p:animRot by="240000">
                                      <p:cBhvr>
                                        <p:cTn id="67" dur="200" fill="hold">
                                          <p:stCondLst>
                                            <p:cond delay="400"/>
                                          </p:stCondLst>
                                        </p:cTn>
                                        <p:tgtEl>
                                          <p:spTgt spid="44039"/>
                                        </p:tgtEl>
                                        <p:attrNameLst>
                                          <p:attrName>r</p:attrName>
                                        </p:attrNameLst>
                                      </p:cBhvr>
                                    </p:animRot>
                                    <p:animRot by="-240000">
                                      <p:cBhvr>
                                        <p:cTn id="68" dur="200" fill="hold">
                                          <p:stCondLst>
                                            <p:cond delay="600"/>
                                          </p:stCondLst>
                                        </p:cTn>
                                        <p:tgtEl>
                                          <p:spTgt spid="44039"/>
                                        </p:tgtEl>
                                        <p:attrNameLst>
                                          <p:attrName>r</p:attrName>
                                        </p:attrNameLst>
                                      </p:cBhvr>
                                    </p:animRot>
                                    <p:animRot by="120000">
                                      <p:cBhvr>
                                        <p:cTn id="69" dur="200" fill="hold">
                                          <p:stCondLst>
                                            <p:cond delay="800"/>
                                          </p:stCondLst>
                                        </p:cTn>
                                        <p:tgtEl>
                                          <p:spTgt spid="44039"/>
                                        </p:tgtEl>
                                        <p:attrNameLst>
                                          <p:attrName>r</p:attrName>
                                        </p:attrNameLst>
                                      </p:cBhvr>
                                    </p:animRot>
                                  </p:childTnLst>
                                </p:cTn>
                              </p:par>
                            </p:childTnLst>
                          </p:cTn>
                        </p:par>
                        <p:par>
                          <p:cTn id="70" fill="hold">
                            <p:stCondLst>
                              <p:cond delay="6000"/>
                            </p:stCondLst>
                            <p:childTnLst>
                              <p:par>
                                <p:cTn id="71" presetID="3" presetClass="entr" presetSubtype="10" fill="hold"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blinds(horizontal)">
                                      <p:cBhvr>
                                        <p:cTn id="7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07504" y="980728"/>
            <a:ext cx="8712968" cy="5832648"/>
          </a:xfrm>
          <a:prstGeom prst="roundRect">
            <a:avLst>
              <a:gd name="adj" fmla="val 301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59" name="正方形/長方形 58"/>
          <p:cNvSpPr/>
          <p:nvPr/>
        </p:nvSpPr>
        <p:spPr>
          <a:xfrm>
            <a:off x="179512" y="1052736"/>
            <a:ext cx="8568952" cy="568863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4" name="角丸四角形 3"/>
          <p:cNvSpPr/>
          <p:nvPr/>
        </p:nvSpPr>
        <p:spPr>
          <a:xfrm>
            <a:off x="107504" y="764704"/>
            <a:ext cx="1944216" cy="36004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資源の再利用</a:t>
            </a:r>
            <a:endParaRPr kumimoji="1" lang="ja-JP" altLang="en-US"/>
          </a:p>
        </p:txBody>
      </p:sp>
      <p:pic>
        <p:nvPicPr>
          <p:cNvPr id="41986" name="Picture 2" descr="C:\Users\scc12\Desktop\パワーポイント\toilet_paper.png"/>
          <p:cNvPicPr>
            <a:picLocks noChangeAspect="1" noChangeArrowheads="1"/>
          </p:cNvPicPr>
          <p:nvPr/>
        </p:nvPicPr>
        <p:blipFill>
          <a:blip r:embed="rId2" cstate="print"/>
          <a:srcRect/>
          <a:stretch>
            <a:fillRect/>
          </a:stretch>
        </p:blipFill>
        <p:spPr bwMode="auto">
          <a:xfrm>
            <a:off x="497194" y="2738570"/>
            <a:ext cx="762438" cy="762438"/>
          </a:xfrm>
          <a:prstGeom prst="rect">
            <a:avLst/>
          </a:prstGeom>
          <a:noFill/>
        </p:spPr>
      </p:pic>
      <p:pic>
        <p:nvPicPr>
          <p:cNvPr id="41988" name="Picture 4" descr="C:\Users\scc12\Desktop\パワーポイント\computer_stylus.png"/>
          <p:cNvPicPr>
            <a:picLocks noChangeAspect="1" noChangeArrowheads="1"/>
          </p:cNvPicPr>
          <p:nvPr/>
        </p:nvPicPr>
        <p:blipFill>
          <a:blip r:embed="rId3" cstate="print"/>
          <a:srcRect/>
          <a:stretch>
            <a:fillRect/>
          </a:stretch>
        </p:blipFill>
        <p:spPr bwMode="auto">
          <a:xfrm>
            <a:off x="2687184" y="5565026"/>
            <a:ext cx="795710" cy="898052"/>
          </a:xfrm>
          <a:prstGeom prst="rect">
            <a:avLst/>
          </a:prstGeom>
          <a:noFill/>
        </p:spPr>
      </p:pic>
      <p:pic>
        <p:nvPicPr>
          <p:cNvPr id="41989" name="Picture 5" descr="C:\Users\scc12\Desktop\パワーポイント\cooking_atsuryokugama.png"/>
          <p:cNvPicPr>
            <a:picLocks noChangeAspect="1" noChangeArrowheads="1"/>
          </p:cNvPicPr>
          <p:nvPr/>
        </p:nvPicPr>
        <p:blipFill>
          <a:blip r:embed="rId4" cstate="print"/>
          <a:srcRect/>
          <a:stretch>
            <a:fillRect/>
          </a:stretch>
        </p:blipFill>
        <p:spPr bwMode="auto">
          <a:xfrm>
            <a:off x="5969802" y="1087210"/>
            <a:ext cx="762438" cy="762438"/>
          </a:xfrm>
          <a:prstGeom prst="rect">
            <a:avLst/>
          </a:prstGeom>
          <a:noFill/>
        </p:spPr>
      </p:pic>
      <p:pic>
        <p:nvPicPr>
          <p:cNvPr id="41990" name="Picture 6" descr="C:\Users\scc12\Desktop\パワーポイント\drink_petbottle.png"/>
          <p:cNvPicPr>
            <a:picLocks noChangeAspect="1" noChangeArrowheads="1"/>
          </p:cNvPicPr>
          <p:nvPr/>
        </p:nvPicPr>
        <p:blipFill>
          <a:blip r:embed="rId5" cstate="print"/>
          <a:srcRect/>
          <a:stretch>
            <a:fillRect/>
          </a:stretch>
        </p:blipFill>
        <p:spPr bwMode="auto">
          <a:xfrm>
            <a:off x="4507663" y="4250700"/>
            <a:ext cx="343819" cy="527868"/>
          </a:xfrm>
          <a:prstGeom prst="rect">
            <a:avLst/>
          </a:prstGeom>
          <a:noFill/>
        </p:spPr>
      </p:pic>
      <p:pic>
        <p:nvPicPr>
          <p:cNvPr id="41991" name="Picture 7" descr="C:\Users\scc12\Desktop\パワーポイント\gomi_akikan.png"/>
          <p:cNvPicPr>
            <a:picLocks noChangeAspect="1" noChangeArrowheads="1"/>
          </p:cNvPicPr>
          <p:nvPr/>
        </p:nvPicPr>
        <p:blipFill>
          <a:blip r:embed="rId6" cstate="print"/>
          <a:srcRect/>
          <a:stretch>
            <a:fillRect/>
          </a:stretch>
        </p:blipFill>
        <p:spPr bwMode="auto">
          <a:xfrm>
            <a:off x="7740352" y="1119920"/>
            <a:ext cx="936104" cy="868920"/>
          </a:xfrm>
          <a:prstGeom prst="rect">
            <a:avLst/>
          </a:prstGeom>
          <a:noFill/>
        </p:spPr>
      </p:pic>
      <p:pic>
        <p:nvPicPr>
          <p:cNvPr id="41992" name="Picture 8" descr="C:\Users\scc12\Desktop\パワーポイント\gomi_furuzasshi.png"/>
          <p:cNvPicPr>
            <a:picLocks noChangeAspect="1" noChangeArrowheads="1"/>
          </p:cNvPicPr>
          <p:nvPr/>
        </p:nvPicPr>
        <p:blipFill>
          <a:blip r:embed="rId7" cstate="print"/>
          <a:srcRect/>
          <a:stretch>
            <a:fillRect/>
          </a:stretch>
        </p:blipFill>
        <p:spPr bwMode="auto">
          <a:xfrm>
            <a:off x="384878" y="1089260"/>
            <a:ext cx="874754" cy="760387"/>
          </a:xfrm>
          <a:prstGeom prst="rect">
            <a:avLst/>
          </a:prstGeom>
          <a:noFill/>
        </p:spPr>
      </p:pic>
      <p:pic>
        <p:nvPicPr>
          <p:cNvPr id="41993" name="Picture 9" descr="C:\Users\scc12\Desktop\パワーポイント\gomi_plastictray.png"/>
          <p:cNvPicPr>
            <a:picLocks noChangeAspect="1" noChangeArrowheads="1"/>
          </p:cNvPicPr>
          <p:nvPr/>
        </p:nvPicPr>
        <p:blipFill>
          <a:blip r:embed="rId8" cstate="print"/>
          <a:srcRect/>
          <a:stretch>
            <a:fillRect/>
          </a:stretch>
        </p:blipFill>
        <p:spPr bwMode="auto">
          <a:xfrm>
            <a:off x="2471160" y="4143080"/>
            <a:ext cx="864096" cy="707496"/>
          </a:xfrm>
          <a:prstGeom prst="rect">
            <a:avLst/>
          </a:prstGeom>
          <a:noFill/>
        </p:spPr>
      </p:pic>
      <p:pic>
        <p:nvPicPr>
          <p:cNvPr id="41994" name="Picture 10" descr="C:\Users\scc12\Desktop\パワーポイント\hinamatsuri_arare2.png"/>
          <p:cNvPicPr>
            <a:picLocks noChangeAspect="1" noChangeArrowheads="1"/>
          </p:cNvPicPr>
          <p:nvPr/>
        </p:nvPicPr>
        <p:blipFill>
          <a:blip r:embed="rId9" cstate="print"/>
          <a:srcRect/>
          <a:stretch>
            <a:fillRect/>
          </a:stretch>
        </p:blipFill>
        <p:spPr bwMode="auto">
          <a:xfrm>
            <a:off x="610403" y="4232539"/>
            <a:ext cx="636621" cy="636621"/>
          </a:xfrm>
          <a:prstGeom prst="rect">
            <a:avLst/>
          </a:prstGeom>
          <a:noFill/>
        </p:spPr>
      </p:pic>
      <p:pic>
        <p:nvPicPr>
          <p:cNvPr id="41995" name="Picture 11" descr="C:\Users\scc12\Desktop\パワーポイント\kagu_carpet.png"/>
          <p:cNvPicPr>
            <a:picLocks noChangeAspect="1" noChangeArrowheads="1"/>
          </p:cNvPicPr>
          <p:nvPr/>
        </p:nvPicPr>
        <p:blipFill>
          <a:blip r:embed="rId10" cstate="print"/>
          <a:srcRect/>
          <a:stretch>
            <a:fillRect/>
          </a:stretch>
        </p:blipFill>
        <p:spPr bwMode="auto">
          <a:xfrm>
            <a:off x="4343368" y="5384282"/>
            <a:ext cx="762438" cy="762438"/>
          </a:xfrm>
          <a:prstGeom prst="rect">
            <a:avLst/>
          </a:prstGeom>
          <a:noFill/>
        </p:spPr>
      </p:pic>
      <p:sp>
        <p:nvSpPr>
          <p:cNvPr id="20" name="下矢印 19"/>
          <p:cNvSpPr/>
          <p:nvPr/>
        </p:nvSpPr>
        <p:spPr>
          <a:xfrm>
            <a:off x="683568" y="2348880"/>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2681790" y="2204864"/>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4463988" y="2204864"/>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6174178" y="2204864"/>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998" name="Picture 14" descr="C:\Users\scc12\Desktop\パワーポイント\souji_yuka_mop.png"/>
          <p:cNvPicPr>
            <a:picLocks noChangeAspect="1" noChangeArrowheads="1"/>
          </p:cNvPicPr>
          <p:nvPr/>
        </p:nvPicPr>
        <p:blipFill>
          <a:blip r:embed="rId11" cstate="print"/>
          <a:srcRect/>
          <a:stretch>
            <a:fillRect/>
          </a:stretch>
        </p:blipFill>
        <p:spPr bwMode="auto">
          <a:xfrm>
            <a:off x="4283968" y="2639549"/>
            <a:ext cx="666099" cy="789451"/>
          </a:xfrm>
          <a:prstGeom prst="rect">
            <a:avLst/>
          </a:prstGeom>
          <a:noFill/>
        </p:spPr>
      </p:pic>
      <p:grpSp>
        <p:nvGrpSpPr>
          <p:cNvPr id="28" name="グループ化 27"/>
          <p:cNvGrpSpPr/>
          <p:nvPr/>
        </p:nvGrpSpPr>
        <p:grpSpPr>
          <a:xfrm>
            <a:off x="2555776" y="1081395"/>
            <a:ext cx="648072" cy="805620"/>
            <a:chOff x="1763688" y="1340768"/>
            <a:chExt cx="956876" cy="1189495"/>
          </a:xfrm>
        </p:grpSpPr>
        <p:pic>
          <p:nvPicPr>
            <p:cNvPr id="41999" name="Picture 15" descr="C:\Users\scc12\Desktop\パワーポイント\medical_kusuri_bin.png"/>
            <p:cNvPicPr>
              <a:picLocks noChangeAspect="1" noChangeArrowheads="1"/>
            </p:cNvPicPr>
            <p:nvPr/>
          </p:nvPicPr>
          <p:blipFill>
            <a:blip r:embed="rId12" cstate="print"/>
            <a:srcRect/>
            <a:stretch>
              <a:fillRect/>
            </a:stretch>
          </p:blipFill>
          <p:spPr bwMode="auto">
            <a:xfrm>
              <a:off x="1763688" y="1340768"/>
              <a:ext cx="812860" cy="1045479"/>
            </a:xfrm>
            <a:prstGeom prst="rect">
              <a:avLst/>
            </a:prstGeom>
            <a:noFill/>
          </p:spPr>
        </p:pic>
        <p:pic>
          <p:nvPicPr>
            <p:cNvPr id="27" name="Picture 15" descr="C:\Users\scc12\Desktop\パワーポイント\medical_kusuri_bin.png"/>
            <p:cNvPicPr>
              <a:picLocks noChangeAspect="1" noChangeArrowheads="1"/>
            </p:cNvPicPr>
            <p:nvPr/>
          </p:nvPicPr>
          <p:blipFill>
            <a:blip r:embed="rId12" cstate="print"/>
            <a:srcRect/>
            <a:stretch>
              <a:fillRect/>
            </a:stretch>
          </p:blipFill>
          <p:spPr bwMode="auto">
            <a:xfrm>
              <a:off x="1907704" y="1484784"/>
              <a:ext cx="812860" cy="1045479"/>
            </a:xfrm>
            <a:prstGeom prst="rect">
              <a:avLst/>
            </a:prstGeom>
            <a:noFill/>
          </p:spPr>
        </p:pic>
      </p:grpSp>
      <p:sp>
        <p:nvSpPr>
          <p:cNvPr id="29" name="下矢印 28"/>
          <p:cNvSpPr/>
          <p:nvPr/>
        </p:nvSpPr>
        <p:spPr>
          <a:xfrm>
            <a:off x="742968" y="5066600"/>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9"/>
          <p:cNvSpPr/>
          <p:nvPr/>
        </p:nvSpPr>
        <p:spPr>
          <a:xfrm>
            <a:off x="2741190" y="5066600"/>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下矢印 30"/>
          <p:cNvSpPr/>
          <p:nvPr/>
        </p:nvSpPr>
        <p:spPr>
          <a:xfrm>
            <a:off x="4523388" y="5066600"/>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467544" y="169476"/>
            <a:ext cx="830415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altLang="ja-JP" sz="2800" smtClean="0">
                <a:latin typeface="HGS創英角ﾎﾟｯﾌﾟ体" pitchFamily="50" charset="-128"/>
                <a:ea typeface="HGS創英角ﾎﾟｯﾌﾟ体" pitchFamily="50" charset="-128"/>
              </a:rPr>
              <a:t>4-4</a:t>
            </a:r>
            <a:r>
              <a:rPr lang="ja-JP" altLang="en-US" sz="2800" smtClean="0">
                <a:latin typeface="HGS創英角ﾎﾟｯﾌﾟ体" pitchFamily="50" charset="-128"/>
                <a:ea typeface="HGS創英角ﾎﾟｯﾌﾟ体" pitchFamily="50" charset="-128"/>
              </a:rPr>
              <a:t>・ごみを分別することで資源が蘇ります！</a:t>
            </a:r>
            <a:endParaRPr lang="en-US" altLang="ja-JP" sz="2800" smtClean="0">
              <a:latin typeface="HGS創英角ﾎﾟｯﾌﾟ体" pitchFamily="50" charset="-128"/>
              <a:ea typeface="HGS創英角ﾎﾟｯﾌﾟ体" pitchFamily="50" charset="-128"/>
            </a:endParaRPr>
          </a:p>
        </p:txBody>
      </p:sp>
      <p:sp>
        <p:nvSpPr>
          <p:cNvPr id="34" name="正方形/長方形 33"/>
          <p:cNvSpPr/>
          <p:nvPr/>
        </p:nvSpPr>
        <p:spPr>
          <a:xfrm>
            <a:off x="251520" y="1844824"/>
            <a:ext cx="1366080" cy="523220"/>
          </a:xfrm>
          <a:prstGeom prst="rect">
            <a:avLst/>
          </a:prstGeom>
        </p:spPr>
        <p:txBody>
          <a:bodyPr wrap="none">
            <a:spAutoFit/>
          </a:bodyPr>
          <a:lstStyle/>
          <a:p>
            <a:r>
              <a:rPr lang="ja-JP" altLang="en-US" sz="1400" smtClean="0">
                <a:latin typeface="HGPｺﾞｼｯｸE" pitchFamily="50" charset="-128"/>
                <a:ea typeface="HGPｺﾞｼｯｸE" pitchFamily="50" charset="-128"/>
              </a:rPr>
              <a:t>古い雑誌</a:t>
            </a:r>
            <a:endParaRPr lang="en-US" altLang="ja-JP" sz="1400" smtClean="0">
              <a:latin typeface="HGPｺﾞｼｯｸE" pitchFamily="50" charset="-128"/>
              <a:ea typeface="HGPｺﾞｼｯｸE" pitchFamily="50" charset="-128"/>
            </a:endParaRPr>
          </a:p>
          <a:p>
            <a:r>
              <a:rPr lang="ja-JP" altLang="en-US" sz="1400" smtClean="0">
                <a:latin typeface="HGPｺﾞｼｯｸE" pitchFamily="50" charset="-128"/>
                <a:ea typeface="HGPｺﾞｼｯｸE" pitchFamily="50" charset="-128"/>
              </a:rPr>
              <a:t>・新聞・紙パック</a:t>
            </a:r>
            <a:endParaRPr lang="en-US" altLang="ja-JP" sz="1400" smtClean="0">
              <a:latin typeface="HGPｺﾞｼｯｸE" pitchFamily="50" charset="-128"/>
              <a:ea typeface="HGPｺﾞｼｯｸE" pitchFamily="50" charset="-128"/>
            </a:endParaRPr>
          </a:p>
        </p:txBody>
      </p:sp>
      <p:sp>
        <p:nvSpPr>
          <p:cNvPr id="35" name="正方形/長方形 34"/>
          <p:cNvSpPr/>
          <p:nvPr/>
        </p:nvSpPr>
        <p:spPr>
          <a:xfrm>
            <a:off x="251520" y="3337828"/>
            <a:ext cx="2024913" cy="738664"/>
          </a:xfrm>
          <a:prstGeom prst="rect">
            <a:avLst/>
          </a:prstGeom>
        </p:spPr>
        <p:txBody>
          <a:bodyPr wrap="none">
            <a:spAutoFit/>
          </a:bodyPr>
          <a:lstStyle/>
          <a:p>
            <a:r>
              <a:rPr lang="ja-JP" altLang="en-US" sz="1400" smtClean="0">
                <a:latin typeface="HGPｺﾞｼｯｸE" pitchFamily="50" charset="-128"/>
                <a:ea typeface="HGPｺﾞｼｯｸE" pitchFamily="50" charset="-128"/>
              </a:rPr>
              <a:t>新しい雑誌、</a:t>
            </a:r>
            <a:endParaRPr lang="en-US" altLang="ja-JP" sz="1400" smtClean="0">
              <a:latin typeface="HGPｺﾞｼｯｸE" pitchFamily="50" charset="-128"/>
              <a:ea typeface="HGPｺﾞｼｯｸE" pitchFamily="50" charset="-128"/>
            </a:endParaRPr>
          </a:p>
          <a:p>
            <a:r>
              <a:rPr lang="ja-JP" altLang="en-US" sz="1400" smtClean="0">
                <a:latin typeface="HGPｺﾞｼｯｸE" pitchFamily="50" charset="-128"/>
                <a:ea typeface="HGPｺﾞｼｯｸE" pitchFamily="50" charset="-128"/>
              </a:rPr>
              <a:t>新聞、</a:t>
            </a:r>
            <a:endParaRPr lang="en-US" altLang="ja-JP" sz="1400" smtClean="0">
              <a:latin typeface="HGPｺﾞｼｯｸE" pitchFamily="50" charset="-128"/>
              <a:ea typeface="HGPｺﾞｼｯｸE" pitchFamily="50" charset="-128"/>
            </a:endParaRPr>
          </a:p>
          <a:p>
            <a:r>
              <a:rPr lang="ja-JP" altLang="en-US" sz="1400" smtClean="0">
                <a:latin typeface="HGPｺﾞｼｯｸE" pitchFamily="50" charset="-128"/>
                <a:ea typeface="HGPｺﾞｼｯｸE" pitchFamily="50" charset="-128"/>
              </a:rPr>
              <a:t>再生トイレットペーパー、</a:t>
            </a:r>
            <a:endParaRPr lang="en-US" altLang="ja-JP" sz="1400" smtClean="0">
              <a:latin typeface="HGPｺﾞｼｯｸE" pitchFamily="50" charset="-128"/>
              <a:ea typeface="HGPｺﾞｼｯｸE" pitchFamily="50" charset="-128"/>
            </a:endParaRPr>
          </a:p>
        </p:txBody>
      </p:sp>
      <p:sp>
        <p:nvSpPr>
          <p:cNvPr id="36" name="正方形/長方形 35"/>
          <p:cNvSpPr/>
          <p:nvPr/>
        </p:nvSpPr>
        <p:spPr>
          <a:xfrm>
            <a:off x="2411760" y="3717032"/>
            <a:ext cx="982961" cy="307777"/>
          </a:xfrm>
          <a:prstGeom prst="rect">
            <a:avLst/>
          </a:prstGeom>
        </p:spPr>
        <p:txBody>
          <a:bodyPr wrap="none">
            <a:spAutoFit/>
          </a:bodyPr>
          <a:lstStyle/>
          <a:p>
            <a:r>
              <a:rPr lang="ja-JP" altLang="en-US" sz="1400" smtClean="0">
                <a:latin typeface="HGPｺﾞｼｯｸE" pitchFamily="50" charset="-128"/>
                <a:ea typeface="HGPｺﾞｼｯｸE" pitchFamily="50" charset="-128"/>
              </a:rPr>
              <a:t>新しいビン</a:t>
            </a:r>
            <a:endParaRPr lang="en-US" altLang="ja-JP" sz="1400" smtClean="0">
              <a:latin typeface="HGPｺﾞｼｯｸE" pitchFamily="50" charset="-128"/>
              <a:ea typeface="HGPｺﾞｼｯｸE" pitchFamily="50" charset="-128"/>
            </a:endParaRPr>
          </a:p>
        </p:txBody>
      </p:sp>
      <p:sp>
        <p:nvSpPr>
          <p:cNvPr id="43" name="正方形/長方形 42"/>
          <p:cNvSpPr/>
          <p:nvPr/>
        </p:nvSpPr>
        <p:spPr>
          <a:xfrm>
            <a:off x="2430753" y="1844824"/>
            <a:ext cx="845103" cy="307777"/>
          </a:xfrm>
          <a:prstGeom prst="rect">
            <a:avLst/>
          </a:prstGeom>
        </p:spPr>
        <p:txBody>
          <a:bodyPr wrap="none">
            <a:spAutoFit/>
          </a:bodyPr>
          <a:lstStyle/>
          <a:p>
            <a:r>
              <a:rPr lang="ja-JP" altLang="en-US" sz="1400" smtClean="0">
                <a:latin typeface="HGPｺﾞｼｯｸE" pitchFamily="50" charset="-128"/>
                <a:ea typeface="HGPｺﾞｼｯｸE" pitchFamily="50" charset="-128"/>
              </a:rPr>
              <a:t>古いビン</a:t>
            </a:r>
            <a:endParaRPr lang="en-US" altLang="ja-JP" sz="1400" smtClean="0">
              <a:latin typeface="HGPｺﾞｼｯｸE" pitchFamily="50" charset="-128"/>
              <a:ea typeface="HGPｺﾞｼｯｸE" pitchFamily="50" charset="-128"/>
            </a:endParaRPr>
          </a:p>
        </p:txBody>
      </p:sp>
      <p:sp>
        <p:nvSpPr>
          <p:cNvPr id="44" name="正方形/長方形 43"/>
          <p:cNvSpPr/>
          <p:nvPr/>
        </p:nvSpPr>
        <p:spPr>
          <a:xfrm>
            <a:off x="3851920" y="3356992"/>
            <a:ext cx="1380506" cy="523220"/>
          </a:xfrm>
          <a:prstGeom prst="rect">
            <a:avLst/>
          </a:prstGeom>
        </p:spPr>
        <p:txBody>
          <a:bodyPr wrap="none">
            <a:spAutoFit/>
          </a:bodyPr>
          <a:lstStyle/>
          <a:p>
            <a:r>
              <a:rPr lang="ja-JP" altLang="en-US" sz="1400" smtClean="0">
                <a:latin typeface="HGPｺﾞｼｯｸE" pitchFamily="50" charset="-128"/>
                <a:ea typeface="HGPｺﾞｼｯｸE" pitchFamily="50" charset="-128"/>
              </a:rPr>
              <a:t>モップ・ウェス、</a:t>
            </a:r>
            <a:endParaRPr lang="en-US" altLang="ja-JP" sz="1400" smtClean="0">
              <a:latin typeface="HGPｺﾞｼｯｸE" pitchFamily="50" charset="-128"/>
              <a:ea typeface="HGPｺﾞｼｯｸE" pitchFamily="50" charset="-128"/>
            </a:endParaRPr>
          </a:p>
          <a:p>
            <a:r>
              <a:rPr lang="ja-JP" altLang="en-US" sz="1400" smtClean="0">
                <a:latin typeface="HGPｺﾞｼｯｸE" pitchFamily="50" charset="-128"/>
                <a:ea typeface="HGPｺﾞｼｯｸE" pitchFamily="50" charset="-128"/>
              </a:rPr>
              <a:t>反毛、中古衣料</a:t>
            </a:r>
            <a:endParaRPr lang="en-US" altLang="ja-JP" sz="1400" smtClean="0">
              <a:latin typeface="HGPｺﾞｼｯｸE" pitchFamily="50" charset="-128"/>
              <a:ea typeface="HGPｺﾞｼｯｸE" pitchFamily="50" charset="-128"/>
            </a:endParaRPr>
          </a:p>
        </p:txBody>
      </p:sp>
      <p:sp>
        <p:nvSpPr>
          <p:cNvPr id="45" name="正方形/長方形 44"/>
          <p:cNvSpPr/>
          <p:nvPr/>
        </p:nvSpPr>
        <p:spPr>
          <a:xfrm>
            <a:off x="4133794" y="1844824"/>
            <a:ext cx="992579" cy="307777"/>
          </a:xfrm>
          <a:prstGeom prst="rect">
            <a:avLst/>
          </a:prstGeom>
        </p:spPr>
        <p:txBody>
          <a:bodyPr wrap="none">
            <a:spAutoFit/>
          </a:bodyPr>
          <a:lstStyle/>
          <a:p>
            <a:r>
              <a:rPr lang="ja-JP" altLang="en-US" sz="1400" smtClean="0">
                <a:latin typeface="HGPｺﾞｼｯｸE" pitchFamily="50" charset="-128"/>
                <a:ea typeface="HGPｺﾞｼｯｸE" pitchFamily="50" charset="-128"/>
              </a:rPr>
              <a:t>古着・古布</a:t>
            </a:r>
            <a:endParaRPr lang="en-US" altLang="ja-JP" sz="1400" smtClean="0">
              <a:latin typeface="HGPｺﾞｼｯｸE" pitchFamily="50" charset="-128"/>
              <a:ea typeface="HGPｺﾞｼｯｸE" pitchFamily="50" charset="-128"/>
            </a:endParaRPr>
          </a:p>
        </p:txBody>
      </p:sp>
      <p:sp>
        <p:nvSpPr>
          <p:cNvPr id="47" name="正方形/長方形 46"/>
          <p:cNvSpPr/>
          <p:nvPr/>
        </p:nvSpPr>
        <p:spPr>
          <a:xfrm>
            <a:off x="5493638" y="1844824"/>
            <a:ext cx="1670650" cy="307777"/>
          </a:xfrm>
          <a:prstGeom prst="rect">
            <a:avLst/>
          </a:prstGeom>
        </p:spPr>
        <p:txBody>
          <a:bodyPr wrap="none">
            <a:spAutoFit/>
          </a:bodyPr>
          <a:lstStyle/>
          <a:p>
            <a:r>
              <a:rPr lang="ja-JP" altLang="en-US" sz="1400" smtClean="0">
                <a:latin typeface="HGPｺﾞｼｯｸE" pitchFamily="50" charset="-128"/>
                <a:ea typeface="HGPｺﾞｼｯｸE" pitchFamily="50" charset="-128"/>
              </a:rPr>
              <a:t>古い鉄・スチール缶</a:t>
            </a:r>
            <a:endParaRPr lang="en-US" altLang="ja-JP" sz="1400" smtClean="0">
              <a:latin typeface="HGPｺﾞｼｯｸE" pitchFamily="50" charset="-128"/>
              <a:ea typeface="HGPｺﾞｼｯｸE" pitchFamily="50" charset="-128"/>
            </a:endParaRPr>
          </a:p>
        </p:txBody>
      </p:sp>
      <p:sp>
        <p:nvSpPr>
          <p:cNvPr id="49" name="正方形/長方形 48"/>
          <p:cNvSpPr/>
          <p:nvPr/>
        </p:nvSpPr>
        <p:spPr>
          <a:xfrm>
            <a:off x="7812360" y="1916832"/>
            <a:ext cx="830677" cy="307777"/>
          </a:xfrm>
          <a:prstGeom prst="rect">
            <a:avLst/>
          </a:prstGeom>
        </p:spPr>
        <p:txBody>
          <a:bodyPr wrap="none">
            <a:spAutoFit/>
          </a:bodyPr>
          <a:lstStyle/>
          <a:p>
            <a:r>
              <a:rPr lang="ja-JP" altLang="en-US" sz="1400" smtClean="0">
                <a:latin typeface="HGPｺﾞｼｯｸE" pitchFamily="50" charset="-128"/>
                <a:ea typeface="HGPｺﾞｼｯｸE" pitchFamily="50" charset="-128"/>
              </a:rPr>
              <a:t>アルミ缶</a:t>
            </a:r>
            <a:endParaRPr lang="en-US" altLang="ja-JP" sz="1400" smtClean="0">
              <a:latin typeface="HGPｺﾞｼｯｸE" pitchFamily="50" charset="-128"/>
              <a:ea typeface="HGPｺﾞｼｯｸE" pitchFamily="50" charset="-128"/>
            </a:endParaRPr>
          </a:p>
        </p:txBody>
      </p:sp>
      <p:cxnSp>
        <p:nvCxnSpPr>
          <p:cNvPr id="51" name="直線コネクタ 50"/>
          <p:cNvCxnSpPr/>
          <p:nvPr/>
        </p:nvCxnSpPr>
        <p:spPr>
          <a:xfrm flipV="1">
            <a:off x="251520" y="4005064"/>
            <a:ext cx="8496944" cy="72008"/>
          </a:xfrm>
          <a:prstGeom prst="line">
            <a:avLst/>
          </a:prstGeom>
        </p:spPr>
        <p:style>
          <a:lnRef idx="2">
            <a:schemeClr val="accent1"/>
          </a:lnRef>
          <a:fillRef idx="0">
            <a:schemeClr val="accent1"/>
          </a:fillRef>
          <a:effectRef idx="1">
            <a:schemeClr val="accent1"/>
          </a:effectRef>
          <a:fontRef idx="minor">
            <a:schemeClr val="tx1"/>
          </a:fontRef>
        </p:style>
      </p:cxnSp>
      <p:sp>
        <p:nvSpPr>
          <p:cNvPr id="52" name="正方形/長方形 51"/>
          <p:cNvSpPr/>
          <p:nvPr/>
        </p:nvSpPr>
        <p:spPr>
          <a:xfrm>
            <a:off x="197576" y="4778568"/>
            <a:ext cx="1481496" cy="307777"/>
          </a:xfrm>
          <a:prstGeom prst="rect">
            <a:avLst/>
          </a:prstGeom>
        </p:spPr>
        <p:txBody>
          <a:bodyPr wrap="none">
            <a:spAutoFit/>
          </a:bodyPr>
          <a:lstStyle/>
          <a:p>
            <a:r>
              <a:rPr lang="ja-JP" altLang="en-US" sz="1400" smtClean="0">
                <a:latin typeface="HGPｺﾞｼｯｸE" pitchFamily="50" charset="-128"/>
                <a:ea typeface="HGPｺﾞｼｯｸE" pitchFamily="50" charset="-128"/>
              </a:rPr>
              <a:t>プラスチック製品</a:t>
            </a:r>
            <a:endParaRPr lang="en-US" altLang="ja-JP" sz="1400" smtClean="0">
              <a:latin typeface="HGPｺﾞｼｯｸE" pitchFamily="50" charset="-128"/>
              <a:ea typeface="HGPｺﾞｼｯｸE" pitchFamily="50" charset="-128"/>
            </a:endParaRPr>
          </a:p>
        </p:txBody>
      </p:sp>
      <p:sp>
        <p:nvSpPr>
          <p:cNvPr id="53" name="正方形/長方形 52"/>
          <p:cNvSpPr/>
          <p:nvPr/>
        </p:nvSpPr>
        <p:spPr>
          <a:xfrm>
            <a:off x="416221" y="6342999"/>
            <a:ext cx="723275" cy="307777"/>
          </a:xfrm>
          <a:prstGeom prst="rect">
            <a:avLst/>
          </a:prstGeom>
        </p:spPr>
        <p:txBody>
          <a:bodyPr wrap="none">
            <a:spAutoFit/>
          </a:bodyPr>
          <a:lstStyle/>
          <a:p>
            <a:r>
              <a:rPr lang="ja-JP" altLang="en-US" sz="1400" smtClean="0">
                <a:latin typeface="HGPｺﾞｼｯｸE" pitchFamily="50" charset="-128"/>
                <a:ea typeface="HGPｺﾞｼｯｸE" pitchFamily="50" charset="-128"/>
              </a:rPr>
              <a:t>建材料</a:t>
            </a:r>
            <a:endParaRPr lang="en-US" altLang="ja-JP" sz="1400" smtClean="0">
              <a:latin typeface="HGPｺﾞｼｯｸE" pitchFamily="50" charset="-128"/>
              <a:ea typeface="HGPｺﾞｼｯｸE" pitchFamily="50" charset="-128"/>
            </a:endParaRPr>
          </a:p>
        </p:txBody>
      </p:sp>
      <p:sp>
        <p:nvSpPr>
          <p:cNvPr id="54" name="正方形/長方形 53"/>
          <p:cNvSpPr/>
          <p:nvPr/>
        </p:nvSpPr>
        <p:spPr>
          <a:xfrm>
            <a:off x="2453157" y="4778568"/>
            <a:ext cx="954107" cy="307777"/>
          </a:xfrm>
          <a:prstGeom prst="rect">
            <a:avLst/>
          </a:prstGeom>
        </p:spPr>
        <p:txBody>
          <a:bodyPr wrap="none">
            <a:spAutoFit/>
          </a:bodyPr>
          <a:lstStyle/>
          <a:p>
            <a:r>
              <a:rPr lang="ja-JP" altLang="en-US" sz="1400" smtClean="0">
                <a:latin typeface="HGPｺﾞｼｯｸE" pitchFamily="50" charset="-128"/>
                <a:ea typeface="HGPｺﾞｼｯｸE" pitchFamily="50" charset="-128"/>
              </a:rPr>
              <a:t>食品トレイ</a:t>
            </a:r>
            <a:endParaRPr lang="en-US" altLang="ja-JP" sz="1400" smtClean="0">
              <a:latin typeface="HGPｺﾞｼｯｸE" pitchFamily="50" charset="-128"/>
              <a:ea typeface="HGPｺﾞｼｯｸE" pitchFamily="50" charset="-128"/>
            </a:endParaRPr>
          </a:p>
        </p:txBody>
      </p:sp>
      <p:sp>
        <p:nvSpPr>
          <p:cNvPr id="55" name="正方形/長方形 54"/>
          <p:cNvSpPr/>
          <p:nvPr/>
        </p:nvSpPr>
        <p:spPr>
          <a:xfrm>
            <a:off x="2255136" y="6342999"/>
            <a:ext cx="1351652" cy="307777"/>
          </a:xfrm>
          <a:prstGeom prst="rect">
            <a:avLst/>
          </a:prstGeom>
        </p:spPr>
        <p:txBody>
          <a:bodyPr wrap="none">
            <a:spAutoFit/>
          </a:bodyPr>
          <a:lstStyle/>
          <a:p>
            <a:r>
              <a:rPr lang="ja-JP" altLang="en-US" sz="1400" smtClean="0">
                <a:latin typeface="HGPｺﾞｼｯｸE" pitchFamily="50" charset="-128"/>
                <a:ea typeface="HGPｺﾞｼｯｸE" pitchFamily="50" charset="-128"/>
              </a:rPr>
              <a:t>植木鉢・文房具</a:t>
            </a:r>
            <a:endParaRPr lang="en-US" altLang="ja-JP" sz="1400" smtClean="0">
              <a:latin typeface="HGPｺﾞｼｯｸE" pitchFamily="50" charset="-128"/>
              <a:ea typeface="HGPｺﾞｼｯｸE" pitchFamily="50" charset="-128"/>
            </a:endParaRPr>
          </a:p>
        </p:txBody>
      </p:sp>
      <p:sp>
        <p:nvSpPr>
          <p:cNvPr id="56" name="正方形/長方形 55"/>
          <p:cNvSpPr/>
          <p:nvPr/>
        </p:nvSpPr>
        <p:spPr>
          <a:xfrm>
            <a:off x="4127344" y="4778568"/>
            <a:ext cx="1075936" cy="307777"/>
          </a:xfrm>
          <a:prstGeom prst="rect">
            <a:avLst/>
          </a:prstGeom>
        </p:spPr>
        <p:txBody>
          <a:bodyPr wrap="none">
            <a:spAutoFit/>
          </a:bodyPr>
          <a:lstStyle/>
          <a:p>
            <a:r>
              <a:rPr lang="ja-JP" altLang="en-US" sz="1400" smtClean="0">
                <a:latin typeface="HGPｺﾞｼｯｸE" pitchFamily="50" charset="-128"/>
                <a:ea typeface="HGPｺﾞｼｯｸE" pitchFamily="50" charset="-128"/>
              </a:rPr>
              <a:t>ペットボトル</a:t>
            </a:r>
            <a:endParaRPr lang="en-US" altLang="ja-JP" sz="1400" smtClean="0">
              <a:latin typeface="HGPｺﾞｼｯｸE" pitchFamily="50" charset="-128"/>
              <a:ea typeface="HGPｺﾞｼｯｸE" pitchFamily="50" charset="-128"/>
            </a:endParaRPr>
          </a:p>
        </p:txBody>
      </p:sp>
      <p:sp>
        <p:nvSpPr>
          <p:cNvPr id="57" name="正方形/長方形 56"/>
          <p:cNvSpPr/>
          <p:nvPr/>
        </p:nvSpPr>
        <p:spPr>
          <a:xfrm>
            <a:off x="4055336" y="6002704"/>
            <a:ext cx="1553630" cy="738664"/>
          </a:xfrm>
          <a:prstGeom prst="rect">
            <a:avLst/>
          </a:prstGeom>
        </p:spPr>
        <p:txBody>
          <a:bodyPr wrap="none">
            <a:spAutoFit/>
          </a:bodyPr>
          <a:lstStyle/>
          <a:p>
            <a:r>
              <a:rPr lang="ja-JP" altLang="en-US" sz="1400" smtClean="0">
                <a:latin typeface="HGPｺﾞｼｯｸE" pitchFamily="50" charset="-128"/>
                <a:ea typeface="HGPｺﾞｼｯｸE" pitchFamily="50" charset="-128"/>
              </a:rPr>
              <a:t>カーペット、</a:t>
            </a:r>
            <a:endParaRPr lang="en-US" altLang="ja-JP" sz="1400" smtClean="0">
              <a:latin typeface="HGPｺﾞｼｯｸE" pitchFamily="50" charset="-128"/>
              <a:ea typeface="HGPｺﾞｼｯｸE" pitchFamily="50" charset="-128"/>
            </a:endParaRPr>
          </a:p>
          <a:p>
            <a:r>
              <a:rPr lang="ja-JP" altLang="en-US" sz="1400" smtClean="0">
                <a:latin typeface="HGPｺﾞｼｯｸE" pitchFamily="50" charset="-128"/>
                <a:ea typeface="HGPｺﾞｼｯｸE" pitchFamily="50" charset="-128"/>
              </a:rPr>
              <a:t>再生ペットボトル、</a:t>
            </a:r>
            <a:endParaRPr lang="en-US" altLang="ja-JP" sz="1400" smtClean="0">
              <a:latin typeface="HGPｺﾞｼｯｸE" pitchFamily="50" charset="-128"/>
              <a:ea typeface="HGPｺﾞｼｯｸE" pitchFamily="50" charset="-128"/>
            </a:endParaRPr>
          </a:p>
          <a:p>
            <a:r>
              <a:rPr lang="ja-JP" altLang="en-US" sz="1400" smtClean="0">
                <a:latin typeface="HGPｺﾞｼｯｸE" pitchFamily="50" charset="-128"/>
                <a:ea typeface="HGPｺﾞｼｯｸE" pitchFamily="50" charset="-128"/>
              </a:rPr>
              <a:t>再生衣類</a:t>
            </a:r>
            <a:endParaRPr lang="en-US" altLang="ja-JP" sz="1400" smtClean="0">
              <a:latin typeface="HGPｺﾞｼｯｸE" pitchFamily="50" charset="-128"/>
              <a:ea typeface="HGPｺﾞｼｯｸE" pitchFamily="50" charset="-128"/>
            </a:endParaRPr>
          </a:p>
        </p:txBody>
      </p:sp>
      <p:pic>
        <p:nvPicPr>
          <p:cNvPr id="42000" name="Picture 16" descr="C:\Users\scc12\Desktop\パワーポイント\r1.jpg"/>
          <p:cNvPicPr>
            <a:picLocks noChangeAspect="1" noChangeArrowheads="1"/>
          </p:cNvPicPr>
          <p:nvPr/>
        </p:nvPicPr>
        <p:blipFill>
          <a:blip r:embed="rId13" cstate="print"/>
          <a:srcRect/>
          <a:stretch>
            <a:fillRect/>
          </a:stretch>
        </p:blipFill>
        <p:spPr bwMode="auto">
          <a:xfrm>
            <a:off x="310920" y="5642664"/>
            <a:ext cx="1194618" cy="695995"/>
          </a:xfrm>
          <a:prstGeom prst="rect">
            <a:avLst/>
          </a:prstGeom>
          <a:noFill/>
        </p:spPr>
      </p:pic>
      <p:pic>
        <p:nvPicPr>
          <p:cNvPr id="42001" name="Picture 17" descr="C:\Users\scc12\Desktop\パワーポイント\006.jpg"/>
          <p:cNvPicPr>
            <a:picLocks noChangeAspect="1" noChangeArrowheads="1"/>
          </p:cNvPicPr>
          <p:nvPr/>
        </p:nvPicPr>
        <p:blipFill>
          <a:blip r:embed="rId14" cstate="print"/>
          <a:srcRect/>
          <a:stretch>
            <a:fillRect/>
          </a:stretch>
        </p:blipFill>
        <p:spPr bwMode="auto">
          <a:xfrm>
            <a:off x="3851920" y="1268760"/>
            <a:ext cx="1492525" cy="648246"/>
          </a:xfrm>
          <a:prstGeom prst="rect">
            <a:avLst/>
          </a:prstGeom>
          <a:noFill/>
        </p:spPr>
      </p:pic>
      <p:pic>
        <p:nvPicPr>
          <p:cNvPr id="61" name="Picture 7" descr="C:\Users\scc12\Desktop\パワーポイント\gomi_akikan.png"/>
          <p:cNvPicPr>
            <a:picLocks noChangeAspect="1" noChangeArrowheads="1"/>
          </p:cNvPicPr>
          <p:nvPr/>
        </p:nvPicPr>
        <p:blipFill>
          <a:blip r:embed="rId6" cstate="print"/>
          <a:srcRect/>
          <a:stretch>
            <a:fillRect/>
          </a:stretch>
        </p:blipFill>
        <p:spPr bwMode="auto">
          <a:xfrm>
            <a:off x="5868144" y="2636912"/>
            <a:ext cx="720080" cy="668400"/>
          </a:xfrm>
          <a:prstGeom prst="rect">
            <a:avLst/>
          </a:prstGeom>
          <a:noFill/>
        </p:spPr>
      </p:pic>
      <p:sp>
        <p:nvSpPr>
          <p:cNvPr id="46" name="正方形/長方形 45"/>
          <p:cNvSpPr/>
          <p:nvPr/>
        </p:nvSpPr>
        <p:spPr>
          <a:xfrm>
            <a:off x="5596358" y="3212976"/>
            <a:ext cx="1524776" cy="738664"/>
          </a:xfrm>
          <a:prstGeom prst="rect">
            <a:avLst/>
          </a:prstGeom>
        </p:spPr>
        <p:txBody>
          <a:bodyPr wrap="none">
            <a:spAutoFit/>
          </a:bodyPr>
          <a:lstStyle/>
          <a:p>
            <a:r>
              <a:rPr lang="ja-JP" altLang="en-US" sz="1400" smtClean="0">
                <a:latin typeface="HGPｺﾞｼｯｸE" pitchFamily="50" charset="-128"/>
                <a:ea typeface="HGPｺﾞｼｯｸE" pitchFamily="50" charset="-128"/>
              </a:rPr>
              <a:t>スチール缶</a:t>
            </a:r>
            <a:endParaRPr lang="en-US" altLang="ja-JP" sz="1400" smtClean="0">
              <a:latin typeface="HGPｺﾞｼｯｸE" pitchFamily="50" charset="-128"/>
              <a:ea typeface="HGPｺﾞｼｯｸE" pitchFamily="50" charset="-128"/>
            </a:endParaRPr>
          </a:p>
          <a:p>
            <a:r>
              <a:rPr lang="ja-JP" altLang="en-US" sz="1400" smtClean="0">
                <a:latin typeface="HGPｺﾞｼｯｸE" pitchFamily="50" charset="-128"/>
                <a:ea typeface="HGPｺﾞｼｯｸE" pitchFamily="50" charset="-128"/>
              </a:rPr>
              <a:t>鉄筋など鉄製品、</a:t>
            </a:r>
            <a:endParaRPr lang="en-US" altLang="ja-JP" sz="1400" smtClean="0">
              <a:latin typeface="HGPｺﾞｼｯｸE" pitchFamily="50" charset="-128"/>
              <a:ea typeface="HGPｺﾞｼｯｸE" pitchFamily="50" charset="-128"/>
            </a:endParaRPr>
          </a:p>
          <a:p>
            <a:r>
              <a:rPr lang="ja-JP" altLang="en-US" sz="1400" smtClean="0">
                <a:latin typeface="HGPｺﾞｼｯｸE" pitchFamily="50" charset="-128"/>
                <a:ea typeface="HGPｺﾞｼｯｸE" pitchFamily="50" charset="-128"/>
              </a:rPr>
              <a:t>船の材料</a:t>
            </a:r>
            <a:endParaRPr lang="en-US" altLang="ja-JP" sz="1400" smtClean="0">
              <a:latin typeface="HGPｺﾞｼｯｸE" pitchFamily="50" charset="-128"/>
              <a:ea typeface="HGPｺﾞｼｯｸE" pitchFamily="50" charset="-128"/>
            </a:endParaRPr>
          </a:p>
        </p:txBody>
      </p:sp>
      <p:pic>
        <p:nvPicPr>
          <p:cNvPr id="42003" name="Picture 19" descr="C:\Users\scc12\Desktop\パワーポイント\matu077.jpg"/>
          <p:cNvPicPr>
            <a:picLocks noChangeAspect="1" noChangeArrowheads="1"/>
          </p:cNvPicPr>
          <p:nvPr/>
        </p:nvPicPr>
        <p:blipFill>
          <a:blip r:embed="rId15" cstate="print"/>
          <a:srcRect/>
          <a:stretch>
            <a:fillRect/>
          </a:stretch>
        </p:blipFill>
        <p:spPr bwMode="auto">
          <a:xfrm>
            <a:off x="7596336" y="2492896"/>
            <a:ext cx="1040111" cy="1040111"/>
          </a:xfrm>
          <a:prstGeom prst="rect">
            <a:avLst/>
          </a:prstGeom>
          <a:noFill/>
        </p:spPr>
      </p:pic>
      <p:sp>
        <p:nvSpPr>
          <p:cNvPr id="24" name="下矢印 23"/>
          <p:cNvSpPr/>
          <p:nvPr/>
        </p:nvSpPr>
        <p:spPr>
          <a:xfrm>
            <a:off x="8028384" y="2204864"/>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7468566" y="3212976"/>
            <a:ext cx="1329210" cy="738664"/>
          </a:xfrm>
          <a:prstGeom prst="rect">
            <a:avLst/>
          </a:prstGeom>
        </p:spPr>
        <p:txBody>
          <a:bodyPr wrap="none">
            <a:spAutoFit/>
          </a:bodyPr>
          <a:lstStyle/>
          <a:p>
            <a:r>
              <a:rPr lang="ja-JP" altLang="en-US" sz="1400" smtClean="0">
                <a:latin typeface="HGPｺﾞｼｯｸE" pitchFamily="50" charset="-128"/>
                <a:ea typeface="HGPｺﾞｼｯｸE" pitchFamily="50" charset="-128"/>
              </a:rPr>
              <a:t>アルミ缶などの</a:t>
            </a:r>
            <a:endParaRPr lang="en-US" altLang="ja-JP" sz="1400" smtClean="0">
              <a:latin typeface="HGPｺﾞｼｯｸE" pitchFamily="50" charset="-128"/>
              <a:ea typeface="HGPｺﾞｼｯｸE" pitchFamily="50" charset="-128"/>
            </a:endParaRPr>
          </a:p>
          <a:p>
            <a:r>
              <a:rPr lang="ja-JP" altLang="en-US" sz="1400" smtClean="0">
                <a:latin typeface="HGPｺﾞｼｯｸE" pitchFamily="50" charset="-128"/>
                <a:ea typeface="HGPｺﾞｼｯｸE" pitchFamily="50" charset="-128"/>
              </a:rPr>
              <a:t>アルミ製品、</a:t>
            </a:r>
            <a:endParaRPr lang="en-US" altLang="ja-JP" sz="1400" smtClean="0">
              <a:latin typeface="HGPｺﾞｼｯｸE" pitchFamily="50" charset="-128"/>
              <a:ea typeface="HGPｺﾞｼｯｸE" pitchFamily="50" charset="-128"/>
            </a:endParaRPr>
          </a:p>
          <a:p>
            <a:r>
              <a:rPr lang="ja-JP" altLang="en-US" sz="1400" smtClean="0">
                <a:latin typeface="HGPｺﾞｼｯｸE" pitchFamily="50" charset="-128"/>
                <a:ea typeface="HGPｺﾞｼｯｸE" pitchFamily="50" charset="-128"/>
              </a:rPr>
              <a:t>船、車の材料</a:t>
            </a:r>
            <a:endParaRPr lang="en-US" altLang="ja-JP" sz="1400" smtClean="0">
              <a:latin typeface="HGPｺﾞｼｯｸE" pitchFamily="50" charset="-128"/>
              <a:ea typeface="HGPｺﾞｼｯｸE" pitchFamily="50" charset="-128"/>
            </a:endParaRPr>
          </a:p>
        </p:txBody>
      </p:sp>
      <p:sp>
        <p:nvSpPr>
          <p:cNvPr id="64" name="角丸四角形 63"/>
          <p:cNvSpPr/>
          <p:nvPr/>
        </p:nvSpPr>
        <p:spPr>
          <a:xfrm>
            <a:off x="5508104" y="4149080"/>
            <a:ext cx="3168352" cy="2520280"/>
          </a:xfrm>
          <a:prstGeom prst="roundRect">
            <a:avLst>
              <a:gd name="adj" fmla="val 542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42004" name="Picture 20" descr="C:\Users\scc12\Desktop\パワーポイント\koposuto.gif"/>
          <p:cNvPicPr>
            <a:picLocks noChangeAspect="1" noChangeArrowheads="1"/>
          </p:cNvPicPr>
          <p:nvPr/>
        </p:nvPicPr>
        <p:blipFill>
          <a:blip r:embed="rId16" cstate="print"/>
          <a:srcRect/>
          <a:stretch>
            <a:fillRect/>
          </a:stretch>
        </p:blipFill>
        <p:spPr bwMode="auto">
          <a:xfrm>
            <a:off x="7020272" y="5517232"/>
            <a:ext cx="1285875" cy="1066800"/>
          </a:xfrm>
          <a:prstGeom prst="rect">
            <a:avLst/>
          </a:prstGeom>
          <a:noFill/>
        </p:spPr>
      </p:pic>
      <p:sp>
        <p:nvSpPr>
          <p:cNvPr id="66" name="正方形/長方形 65"/>
          <p:cNvSpPr/>
          <p:nvPr/>
        </p:nvSpPr>
        <p:spPr>
          <a:xfrm>
            <a:off x="5580112" y="4365104"/>
            <a:ext cx="3024336" cy="1011367"/>
          </a:xfrm>
          <a:prstGeom prst="rect">
            <a:avLst/>
          </a:prstGeom>
        </p:spPr>
        <p:txBody>
          <a:bodyPr wrap="square">
            <a:spAutoFit/>
          </a:bodyPr>
          <a:lstStyle/>
          <a:p>
            <a:pPr>
              <a:lnSpc>
                <a:spcPct val="150000"/>
              </a:lnSpc>
            </a:pPr>
            <a:r>
              <a:rPr lang="ja-JP" altLang="en-US" sz="1400" smtClean="0">
                <a:latin typeface="HGPｺﾞｼｯｸE" pitchFamily="50" charset="-128"/>
                <a:ea typeface="HGPｺﾞｼｯｸE" pitchFamily="50" charset="-128"/>
              </a:rPr>
              <a:t>コンポスターと呼ばれるプラスチック製の容器などを使って、生ゴミを肥料</a:t>
            </a:r>
            <a:endParaRPr lang="en-US" altLang="ja-JP" sz="1400" smtClean="0">
              <a:latin typeface="HGPｺﾞｼｯｸE" pitchFamily="50" charset="-128"/>
              <a:ea typeface="HGPｺﾞｼｯｸE" pitchFamily="50" charset="-128"/>
            </a:endParaRPr>
          </a:p>
          <a:p>
            <a:pPr>
              <a:lnSpc>
                <a:spcPct val="150000"/>
              </a:lnSpc>
            </a:pPr>
            <a:r>
              <a:rPr lang="ja-JP" altLang="en-US" sz="1400" smtClean="0">
                <a:latin typeface="HGPｺﾞｼｯｸE" pitchFamily="50" charset="-128"/>
                <a:ea typeface="HGPｺﾞｼｯｸE" pitchFamily="50" charset="-128"/>
              </a:rPr>
              <a:t>（堆肥・コンポスト）に再生できるよ。</a:t>
            </a:r>
            <a:endParaRPr lang="en-US" altLang="ja-JP" sz="1400" smtClean="0">
              <a:latin typeface="HGPｺﾞｼｯｸE" pitchFamily="50" charset="-128"/>
              <a:ea typeface="HGPｺﾞｼｯｸE" pitchFamily="50" charset="-128"/>
            </a:endParaRPr>
          </a:p>
        </p:txBody>
      </p:sp>
      <p:sp>
        <p:nvSpPr>
          <p:cNvPr id="58" name="正方形/長方形 57"/>
          <p:cNvSpPr/>
          <p:nvPr/>
        </p:nvSpPr>
        <p:spPr>
          <a:xfrm>
            <a:off x="8028384" y="4581128"/>
            <a:ext cx="648072" cy="323165"/>
          </a:xfrm>
          <a:prstGeom prst="rect">
            <a:avLst/>
          </a:prstGeom>
        </p:spPr>
        <p:txBody>
          <a:bodyPr wrap="square">
            <a:spAutoFit/>
          </a:bodyPr>
          <a:lstStyle/>
          <a:p>
            <a:pPr>
              <a:lnSpc>
                <a:spcPct val="150000"/>
              </a:lnSpc>
            </a:pPr>
            <a:r>
              <a:rPr lang="ja-JP" altLang="en-US" sz="1000" smtClean="0">
                <a:latin typeface="HGPｺﾞｼｯｸE" pitchFamily="50" charset="-128"/>
                <a:ea typeface="HGPｺﾞｼｯｸE" pitchFamily="50" charset="-128"/>
              </a:rPr>
              <a:t>ひりょう</a:t>
            </a:r>
            <a:endParaRPr lang="en-US" altLang="ja-JP" sz="1000" smtClean="0">
              <a:latin typeface="HGPｺﾞｼｯｸE" pitchFamily="50" charset="-128"/>
              <a:ea typeface="HGPｺﾞｼｯｸE" pitchFamily="50" charset="-128"/>
            </a:endParaRPr>
          </a:p>
        </p:txBody>
      </p:sp>
      <p:sp>
        <p:nvSpPr>
          <p:cNvPr id="60" name="正方形/長方形 59"/>
          <p:cNvSpPr/>
          <p:nvPr/>
        </p:nvSpPr>
        <p:spPr>
          <a:xfrm>
            <a:off x="5652120" y="4906035"/>
            <a:ext cx="648072" cy="287066"/>
          </a:xfrm>
          <a:prstGeom prst="rect">
            <a:avLst/>
          </a:prstGeom>
        </p:spPr>
        <p:txBody>
          <a:bodyPr wrap="square">
            <a:spAutoFit/>
          </a:bodyPr>
          <a:lstStyle/>
          <a:p>
            <a:pPr>
              <a:lnSpc>
                <a:spcPct val="150000"/>
              </a:lnSpc>
            </a:pPr>
            <a:r>
              <a:rPr lang="ja-JP" altLang="en-US" sz="1000" smtClean="0">
                <a:latin typeface="HGPｺﾞｼｯｸE" pitchFamily="50" charset="-128"/>
                <a:ea typeface="HGPｺﾞｼｯｸE" pitchFamily="50" charset="-128"/>
              </a:rPr>
              <a:t>たいひ</a:t>
            </a:r>
            <a:endParaRPr lang="en-US" altLang="ja-JP" sz="1000" smtClean="0">
              <a:latin typeface="HGPｺﾞｼｯｸE" pitchFamily="50" charset="-128"/>
              <a:ea typeface="HGPｺﾞｼｯｸE" pitchFamily="50" charset="-128"/>
            </a:endParaRPr>
          </a:p>
        </p:txBody>
      </p:sp>
      <p:pic>
        <p:nvPicPr>
          <p:cNvPr id="2050" name="Picture 2" descr="C:\Users\scc12\Desktop\パワーポイント\bunbetu04_d_03.png"/>
          <p:cNvPicPr>
            <a:picLocks noChangeAspect="1" noChangeArrowheads="1"/>
          </p:cNvPicPr>
          <p:nvPr/>
        </p:nvPicPr>
        <p:blipFill>
          <a:blip r:embed="rId17" cstate="print"/>
          <a:srcRect/>
          <a:stretch>
            <a:fillRect/>
          </a:stretch>
        </p:blipFill>
        <p:spPr bwMode="auto">
          <a:xfrm>
            <a:off x="2627784" y="2780928"/>
            <a:ext cx="432048" cy="1031533"/>
          </a:xfrm>
          <a:prstGeom prst="rect">
            <a:avLst/>
          </a:prstGeom>
          <a:noFill/>
        </p:spPr>
      </p:pic>
      <p:sp>
        <p:nvSpPr>
          <p:cNvPr id="62" name="正方形/長方形 61"/>
          <p:cNvSpPr/>
          <p:nvPr/>
        </p:nvSpPr>
        <p:spPr>
          <a:xfrm>
            <a:off x="2267744" y="2780928"/>
            <a:ext cx="364202" cy="307777"/>
          </a:xfrm>
          <a:prstGeom prst="rect">
            <a:avLst/>
          </a:prstGeom>
        </p:spPr>
        <p:txBody>
          <a:bodyPr wrap="none">
            <a:spAutoFit/>
          </a:bodyPr>
          <a:lstStyle/>
          <a:p>
            <a:r>
              <a:rPr lang="ja-JP" altLang="en-US" sz="1400" smtClean="0">
                <a:solidFill>
                  <a:srgbClr val="FFC000"/>
                </a:solidFill>
                <a:latin typeface="HGPｺﾞｼｯｸE" pitchFamily="50" charset="-128"/>
                <a:ea typeface="HGPｺﾞｼｯｸE" pitchFamily="50" charset="-128"/>
              </a:rPr>
              <a:t>☆</a:t>
            </a:r>
            <a:endParaRPr lang="en-US" altLang="ja-JP" sz="1400" smtClean="0">
              <a:solidFill>
                <a:srgbClr val="FFC000"/>
              </a:solidFill>
              <a:latin typeface="HGPｺﾞｼｯｸE" pitchFamily="50" charset="-128"/>
              <a:ea typeface="HGPｺﾞｼｯｸE" pitchFamily="50" charset="-128"/>
            </a:endParaRPr>
          </a:p>
        </p:txBody>
      </p:sp>
      <p:sp>
        <p:nvSpPr>
          <p:cNvPr id="63" name="正方形/長方形 62"/>
          <p:cNvSpPr/>
          <p:nvPr/>
        </p:nvSpPr>
        <p:spPr>
          <a:xfrm>
            <a:off x="3059832" y="3140968"/>
            <a:ext cx="364202" cy="307777"/>
          </a:xfrm>
          <a:prstGeom prst="rect">
            <a:avLst/>
          </a:prstGeom>
        </p:spPr>
        <p:txBody>
          <a:bodyPr wrap="none">
            <a:spAutoFit/>
          </a:bodyPr>
          <a:lstStyle/>
          <a:p>
            <a:r>
              <a:rPr lang="ja-JP" altLang="en-US" sz="1400" smtClean="0">
                <a:solidFill>
                  <a:srgbClr val="FFC000"/>
                </a:solidFill>
                <a:latin typeface="HGPｺﾞｼｯｸE" pitchFamily="50" charset="-128"/>
                <a:ea typeface="HGPｺﾞｼｯｸE" pitchFamily="50" charset="-128"/>
              </a:rPr>
              <a:t>☆</a:t>
            </a:r>
            <a:endParaRPr lang="en-US" altLang="ja-JP" sz="1400" smtClean="0">
              <a:solidFill>
                <a:srgbClr val="FFC000"/>
              </a:solidFill>
              <a:latin typeface="HGPｺﾞｼｯｸE" pitchFamily="50" charset="-128"/>
              <a:ea typeface="HGPｺﾞｼｯｸE" pitchFamily="50" charset="-128"/>
            </a:endParaRPr>
          </a:p>
        </p:txBody>
      </p:sp>
      <p:sp>
        <p:nvSpPr>
          <p:cNvPr id="65" name="正方形/長方形 64"/>
          <p:cNvSpPr/>
          <p:nvPr/>
        </p:nvSpPr>
        <p:spPr>
          <a:xfrm flipV="1">
            <a:off x="2420144" y="3241105"/>
            <a:ext cx="279648" cy="307777"/>
          </a:xfrm>
          <a:prstGeom prst="rect">
            <a:avLst/>
          </a:prstGeom>
        </p:spPr>
        <p:txBody>
          <a:bodyPr wrap="square">
            <a:spAutoFit/>
          </a:bodyPr>
          <a:lstStyle/>
          <a:p>
            <a:r>
              <a:rPr lang="ja-JP" altLang="en-US" sz="1400" smtClean="0">
                <a:solidFill>
                  <a:srgbClr val="FFC000"/>
                </a:solidFill>
                <a:latin typeface="HGPｺﾞｼｯｸE" pitchFamily="50" charset="-128"/>
                <a:ea typeface="HGPｺﾞｼｯｸE" pitchFamily="50" charset="-128"/>
              </a:rPr>
              <a:t>☆</a:t>
            </a:r>
            <a:endParaRPr lang="en-US" altLang="ja-JP" sz="1400" smtClean="0">
              <a:solidFill>
                <a:srgbClr val="FFC000"/>
              </a:solidFill>
              <a:latin typeface="HGPｺﾞｼｯｸE" pitchFamily="50" charset="-128"/>
              <a:ea typeface="HGPｺﾞｼｯｸE" pitchFamily="50" charset="-128"/>
            </a:endParaRPr>
          </a:p>
        </p:txBody>
      </p:sp>
      <p:sp>
        <p:nvSpPr>
          <p:cNvPr id="67" name="正方形/長方形 66"/>
          <p:cNvSpPr/>
          <p:nvPr/>
        </p:nvSpPr>
        <p:spPr>
          <a:xfrm flipH="1" flipV="1">
            <a:off x="2987824" y="2780928"/>
            <a:ext cx="275486" cy="307777"/>
          </a:xfrm>
          <a:prstGeom prst="rect">
            <a:avLst/>
          </a:prstGeom>
        </p:spPr>
        <p:txBody>
          <a:bodyPr wrap="square">
            <a:spAutoFit/>
          </a:bodyPr>
          <a:lstStyle/>
          <a:p>
            <a:r>
              <a:rPr lang="ja-JP" altLang="en-US" sz="1400" smtClean="0">
                <a:solidFill>
                  <a:srgbClr val="FFC000"/>
                </a:solidFill>
                <a:latin typeface="HGPｺﾞｼｯｸE" pitchFamily="50" charset="-128"/>
                <a:ea typeface="HGPｺﾞｼｯｸE" pitchFamily="50" charset="-128"/>
              </a:rPr>
              <a:t>☆</a:t>
            </a:r>
            <a:endParaRPr lang="en-US" altLang="ja-JP" sz="1400" smtClean="0">
              <a:solidFill>
                <a:srgbClr val="FFC000"/>
              </a:solidFill>
              <a:latin typeface="HGPｺﾞｼｯｸE" pitchFamily="50" charset="-128"/>
              <a:ea typeface="HGPｺﾞｼｯｸE" pitchFamily="50" charset="-128"/>
            </a:endParaRPr>
          </a:p>
        </p:txBody>
      </p:sp>
      <p:grpSp>
        <p:nvGrpSpPr>
          <p:cNvPr id="68" name="グループ化 67"/>
          <p:cNvGrpSpPr/>
          <p:nvPr/>
        </p:nvGrpSpPr>
        <p:grpSpPr>
          <a:xfrm>
            <a:off x="8604448" y="6499341"/>
            <a:ext cx="539552" cy="458051"/>
            <a:chOff x="1314540" y="2636912"/>
            <a:chExt cx="881196" cy="748089"/>
          </a:xfrm>
        </p:grpSpPr>
        <p:pic>
          <p:nvPicPr>
            <p:cNvPr id="69" name="Picture 2" descr="C:\Users\scc12\Desktop\パワーポイント\computer_mouse.png"/>
            <p:cNvPicPr>
              <a:picLocks noChangeAspect="1" noChangeArrowheads="1"/>
            </p:cNvPicPr>
            <p:nvPr/>
          </p:nvPicPr>
          <p:blipFill>
            <a:blip r:embed="rId18" cstate="print"/>
            <a:srcRect/>
            <a:stretch>
              <a:fillRect/>
            </a:stretch>
          </p:blipFill>
          <p:spPr bwMode="auto">
            <a:xfrm>
              <a:off x="1331640" y="2636912"/>
              <a:ext cx="713806" cy="601381"/>
            </a:xfrm>
            <a:prstGeom prst="rect">
              <a:avLst/>
            </a:prstGeom>
            <a:noFill/>
          </p:spPr>
        </p:pic>
        <p:sp>
          <p:nvSpPr>
            <p:cNvPr id="70" name="テキスト ボックス 69"/>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spTree>
    <p:extLst>
      <p:ext uri="{BB962C8B-B14F-4D97-AF65-F5344CB8AC3E}">
        <p14:creationId xmlns:p14="http://schemas.microsoft.com/office/powerpoint/2010/main" val="1616816905"/>
      </p:ext>
    </p:extLst>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41986"/>
                                        </p:tgtEl>
                                        <p:attrNameLst>
                                          <p:attrName>style.visibility</p:attrName>
                                        </p:attrNameLst>
                                      </p:cBhvr>
                                      <p:to>
                                        <p:strVal val="visible"/>
                                      </p:to>
                                    </p:set>
                                    <p:animEffect transition="in" filter="blinds(horizontal)">
                                      <p:cBhvr>
                                        <p:cTn id="10" dur="500"/>
                                        <p:tgtEl>
                                          <p:spTgt spid="41986"/>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linds(horizontal)">
                                      <p:cBhvr>
                                        <p:cTn id="14" dur="500"/>
                                        <p:tgtEl>
                                          <p:spTgt spid="36"/>
                                        </p:tgtEl>
                                      </p:cBhvr>
                                    </p:animEffect>
                                  </p:childTnLst>
                                </p:cTn>
                              </p:par>
                              <p:par>
                                <p:cTn id="15" presetID="3" presetClass="entr" presetSubtype="1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blinds(horizontal)">
                                      <p:cBhvr>
                                        <p:cTn id="20" dur="500"/>
                                        <p:tgtEl>
                                          <p:spTgt spid="6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blinds(horizontal)">
                                      <p:cBhvr>
                                        <p:cTn id="23" dur="500"/>
                                        <p:tgtEl>
                                          <p:spTgt spid="6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blinds(horizontal)">
                                      <p:cBhvr>
                                        <p:cTn id="26" dur="500"/>
                                        <p:tgtEl>
                                          <p:spTgt spid="63"/>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blinds(horizontal)">
                                      <p:cBhvr>
                                        <p:cTn id="29" dur="500"/>
                                        <p:tgtEl>
                                          <p:spTgt spid="62"/>
                                        </p:tgtEl>
                                      </p:cBhvr>
                                    </p:animEffect>
                                  </p:childTnLst>
                                </p:cTn>
                              </p:par>
                            </p:childTnLst>
                          </p:cTn>
                        </p:par>
                        <p:par>
                          <p:cTn id="30" fill="hold">
                            <p:stCondLst>
                              <p:cond delay="1000"/>
                            </p:stCondLst>
                            <p:childTnLst>
                              <p:par>
                                <p:cTn id="31" presetID="3" presetClass="entr" presetSubtype="10" fill="hold" nodeType="afterEffect">
                                  <p:stCondLst>
                                    <p:cond delay="0"/>
                                  </p:stCondLst>
                                  <p:childTnLst>
                                    <p:set>
                                      <p:cBhvr>
                                        <p:cTn id="32" dur="1" fill="hold">
                                          <p:stCondLst>
                                            <p:cond delay="0"/>
                                          </p:stCondLst>
                                        </p:cTn>
                                        <p:tgtEl>
                                          <p:spTgt spid="41998"/>
                                        </p:tgtEl>
                                        <p:attrNameLst>
                                          <p:attrName>style.visibility</p:attrName>
                                        </p:attrNameLst>
                                      </p:cBhvr>
                                      <p:to>
                                        <p:strVal val="visible"/>
                                      </p:to>
                                    </p:set>
                                    <p:animEffect transition="in" filter="blinds(horizontal)">
                                      <p:cBhvr>
                                        <p:cTn id="33" dur="500"/>
                                        <p:tgtEl>
                                          <p:spTgt spid="4199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blinds(horizontal)">
                                      <p:cBhvr>
                                        <p:cTn id="36" dur="500"/>
                                        <p:tgtEl>
                                          <p:spTgt spid="44"/>
                                        </p:tgtEl>
                                      </p:cBhvr>
                                    </p:animEffect>
                                  </p:childTnLst>
                                </p:cTn>
                              </p:par>
                            </p:childTnLst>
                          </p:cTn>
                        </p:par>
                        <p:par>
                          <p:cTn id="37" fill="hold">
                            <p:stCondLst>
                              <p:cond delay="1500"/>
                            </p:stCondLst>
                            <p:childTnLst>
                              <p:par>
                                <p:cTn id="38" presetID="3" presetClass="entr" presetSubtype="10"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blinds(horizontal)">
                                      <p:cBhvr>
                                        <p:cTn id="40" dur="500"/>
                                        <p:tgtEl>
                                          <p:spTgt spid="6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blinds(horizontal)">
                                      <p:cBhvr>
                                        <p:cTn id="43" dur="500"/>
                                        <p:tgtEl>
                                          <p:spTgt spid="46"/>
                                        </p:tgtEl>
                                      </p:cBhvr>
                                    </p:animEffect>
                                  </p:childTnLst>
                                </p:cTn>
                              </p:par>
                            </p:childTnLst>
                          </p:cTn>
                        </p:par>
                        <p:par>
                          <p:cTn id="44" fill="hold">
                            <p:stCondLst>
                              <p:cond delay="2000"/>
                            </p:stCondLst>
                            <p:childTnLst>
                              <p:par>
                                <p:cTn id="45" presetID="3" presetClass="entr" presetSubtype="10" fill="hold" nodeType="afterEffect">
                                  <p:stCondLst>
                                    <p:cond delay="0"/>
                                  </p:stCondLst>
                                  <p:childTnLst>
                                    <p:set>
                                      <p:cBhvr>
                                        <p:cTn id="46" dur="1" fill="hold">
                                          <p:stCondLst>
                                            <p:cond delay="0"/>
                                          </p:stCondLst>
                                        </p:cTn>
                                        <p:tgtEl>
                                          <p:spTgt spid="42003"/>
                                        </p:tgtEl>
                                        <p:attrNameLst>
                                          <p:attrName>style.visibility</p:attrName>
                                        </p:attrNameLst>
                                      </p:cBhvr>
                                      <p:to>
                                        <p:strVal val="visible"/>
                                      </p:to>
                                    </p:set>
                                    <p:animEffect transition="in" filter="blinds(horizontal)">
                                      <p:cBhvr>
                                        <p:cTn id="47" dur="500"/>
                                        <p:tgtEl>
                                          <p:spTgt spid="4200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blinds(horizontal)">
                                      <p:cBhvr>
                                        <p:cTn id="50" dur="500"/>
                                        <p:tgtEl>
                                          <p:spTgt spid="48"/>
                                        </p:tgtEl>
                                      </p:cBhvr>
                                    </p:animEffect>
                                  </p:childTnLst>
                                </p:cTn>
                              </p:par>
                            </p:childTnLst>
                          </p:cTn>
                        </p:par>
                        <p:par>
                          <p:cTn id="51" fill="hold">
                            <p:stCondLst>
                              <p:cond delay="2500"/>
                            </p:stCondLst>
                            <p:childTnLst>
                              <p:par>
                                <p:cTn id="52" presetID="3" presetClass="entr" presetSubtype="10" fill="hold" nodeType="afterEffect">
                                  <p:stCondLst>
                                    <p:cond delay="0"/>
                                  </p:stCondLst>
                                  <p:childTnLst>
                                    <p:set>
                                      <p:cBhvr>
                                        <p:cTn id="53" dur="1" fill="hold">
                                          <p:stCondLst>
                                            <p:cond delay="0"/>
                                          </p:stCondLst>
                                        </p:cTn>
                                        <p:tgtEl>
                                          <p:spTgt spid="42000"/>
                                        </p:tgtEl>
                                        <p:attrNameLst>
                                          <p:attrName>style.visibility</p:attrName>
                                        </p:attrNameLst>
                                      </p:cBhvr>
                                      <p:to>
                                        <p:strVal val="visible"/>
                                      </p:to>
                                    </p:set>
                                    <p:animEffect transition="in" filter="blinds(horizontal)">
                                      <p:cBhvr>
                                        <p:cTn id="54" dur="500"/>
                                        <p:tgtEl>
                                          <p:spTgt spid="4200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linds(horizontal)">
                                      <p:cBhvr>
                                        <p:cTn id="57" dur="500"/>
                                        <p:tgtEl>
                                          <p:spTgt spid="53"/>
                                        </p:tgtEl>
                                      </p:cBhvr>
                                    </p:animEffect>
                                  </p:childTnLst>
                                </p:cTn>
                              </p:par>
                            </p:childTnLst>
                          </p:cTn>
                        </p:par>
                        <p:par>
                          <p:cTn id="58" fill="hold">
                            <p:stCondLst>
                              <p:cond delay="3000"/>
                            </p:stCondLst>
                            <p:childTnLst>
                              <p:par>
                                <p:cTn id="59" presetID="3" presetClass="entr" presetSubtype="10" fill="hold" nodeType="afterEffect">
                                  <p:stCondLst>
                                    <p:cond delay="0"/>
                                  </p:stCondLst>
                                  <p:childTnLst>
                                    <p:set>
                                      <p:cBhvr>
                                        <p:cTn id="60" dur="1" fill="hold">
                                          <p:stCondLst>
                                            <p:cond delay="0"/>
                                          </p:stCondLst>
                                        </p:cTn>
                                        <p:tgtEl>
                                          <p:spTgt spid="41988"/>
                                        </p:tgtEl>
                                        <p:attrNameLst>
                                          <p:attrName>style.visibility</p:attrName>
                                        </p:attrNameLst>
                                      </p:cBhvr>
                                      <p:to>
                                        <p:strVal val="visible"/>
                                      </p:to>
                                    </p:set>
                                    <p:animEffect transition="in" filter="blinds(horizontal)">
                                      <p:cBhvr>
                                        <p:cTn id="61" dur="500"/>
                                        <p:tgtEl>
                                          <p:spTgt spid="41988"/>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blinds(horizontal)">
                                      <p:cBhvr>
                                        <p:cTn id="64" dur="500"/>
                                        <p:tgtEl>
                                          <p:spTgt spid="55"/>
                                        </p:tgtEl>
                                      </p:cBhvr>
                                    </p:animEffect>
                                  </p:childTnLst>
                                </p:cTn>
                              </p:par>
                            </p:childTnLst>
                          </p:cTn>
                        </p:par>
                        <p:par>
                          <p:cTn id="65" fill="hold">
                            <p:stCondLst>
                              <p:cond delay="3500"/>
                            </p:stCondLst>
                            <p:childTnLst>
                              <p:par>
                                <p:cTn id="66" presetID="3" presetClass="entr" presetSubtype="10" fill="hold" nodeType="afterEffect">
                                  <p:stCondLst>
                                    <p:cond delay="0"/>
                                  </p:stCondLst>
                                  <p:childTnLst>
                                    <p:set>
                                      <p:cBhvr>
                                        <p:cTn id="67" dur="1" fill="hold">
                                          <p:stCondLst>
                                            <p:cond delay="0"/>
                                          </p:stCondLst>
                                        </p:cTn>
                                        <p:tgtEl>
                                          <p:spTgt spid="41995"/>
                                        </p:tgtEl>
                                        <p:attrNameLst>
                                          <p:attrName>style.visibility</p:attrName>
                                        </p:attrNameLst>
                                      </p:cBhvr>
                                      <p:to>
                                        <p:strVal val="visible"/>
                                      </p:to>
                                    </p:set>
                                    <p:animEffect transition="in" filter="blinds(horizontal)">
                                      <p:cBhvr>
                                        <p:cTn id="68" dur="500"/>
                                        <p:tgtEl>
                                          <p:spTgt spid="41995"/>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blinds(horizontal)">
                                      <p:cBhvr>
                                        <p:cTn id="71" dur="500"/>
                                        <p:tgtEl>
                                          <p:spTgt spid="57"/>
                                        </p:tgtEl>
                                      </p:cBhvr>
                                    </p:animEffect>
                                  </p:childTnLst>
                                </p:cTn>
                              </p:par>
                            </p:childTnLst>
                          </p:cTn>
                        </p:par>
                        <p:par>
                          <p:cTn id="72" fill="hold">
                            <p:stCondLst>
                              <p:cond delay="4000"/>
                            </p:stCondLst>
                            <p:childTnLst>
                              <p:par>
                                <p:cTn id="73" presetID="3" presetClass="entr" presetSubtype="10"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blinds(horizontal)">
                                      <p:cBhvr>
                                        <p:cTn id="7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4" grpId="0"/>
      <p:bldP spid="53" grpId="0"/>
      <p:bldP spid="55" grpId="0"/>
      <p:bldP spid="57" grpId="0"/>
      <p:bldP spid="46" grpId="0"/>
      <p:bldP spid="48" grpId="0"/>
      <p:bldP spid="62" grpId="0"/>
      <p:bldP spid="63" grpId="0"/>
      <p:bldP spid="65"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円/楕円 25"/>
          <p:cNvSpPr/>
          <p:nvPr/>
        </p:nvSpPr>
        <p:spPr>
          <a:xfrm>
            <a:off x="161002" y="4077072"/>
            <a:ext cx="3078342" cy="2736304"/>
          </a:xfrm>
          <a:prstGeom prst="ellipse">
            <a:avLst/>
          </a:prstGeom>
          <a:solidFill>
            <a:srgbClr val="CCCCFF"/>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25" name="円/楕円 24"/>
          <p:cNvSpPr/>
          <p:nvPr/>
        </p:nvSpPr>
        <p:spPr>
          <a:xfrm>
            <a:off x="5148064" y="2492896"/>
            <a:ext cx="3564396" cy="3168352"/>
          </a:xfrm>
          <a:prstGeom prst="ellipse">
            <a:avLst/>
          </a:prstGeom>
          <a:solidFill>
            <a:srgbClr val="CCCCFF"/>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20" name="円/楕円 19"/>
          <p:cNvSpPr/>
          <p:nvPr/>
        </p:nvSpPr>
        <p:spPr>
          <a:xfrm>
            <a:off x="1187624" y="1700808"/>
            <a:ext cx="2835315" cy="2520280"/>
          </a:xfrm>
          <a:prstGeom prst="ellipse">
            <a:avLst/>
          </a:prstGeom>
          <a:solidFill>
            <a:srgbClr val="CCCCFF"/>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kumimoji="1" lang="ja-JP" altLang="en-US"/>
          </a:p>
        </p:txBody>
      </p:sp>
      <p:sp>
        <p:nvSpPr>
          <p:cNvPr id="5" name="正方形/長方形 4"/>
          <p:cNvSpPr/>
          <p:nvPr/>
        </p:nvSpPr>
        <p:spPr>
          <a:xfrm>
            <a:off x="323528" y="188640"/>
            <a:ext cx="8352928"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ja-JP" altLang="en-US" sz="3200" smtClean="0">
                <a:latin typeface="HGS創英角ﾎﾟｯﾌﾟ体" pitchFamily="50" charset="-128"/>
                <a:ea typeface="HGS創英角ﾎﾟｯﾌﾟ体" pitchFamily="50" charset="-128"/>
              </a:rPr>
              <a:t>　　</a:t>
            </a:r>
            <a:r>
              <a:rPr lang="en-US" altLang="ja-JP" sz="3200" smtClean="0">
                <a:latin typeface="HGS創英角ﾎﾟｯﾌﾟ体" pitchFamily="50" charset="-128"/>
                <a:ea typeface="HGS創英角ﾎﾟｯﾌﾟ体" pitchFamily="50" charset="-128"/>
              </a:rPr>
              <a:t>4-5</a:t>
            </a:r>
            <a:r>
              <a:rPr lang="ja-JP" altLang="en-US" sz="3200" smtClean="0">
                <a:latin typeface="HGS創英角ﾎﾟｯﾌﾟ体" pitchFamily="50" charset="-128"/>
                <a:ea typeface="HGS創英角ﾎﾟｯﾌﾟ体" pitchFamily="50" charset="-128"/>
              </a:rPr>
              <a:t>・エネルギーのムダづかいを</a:t>
            </a:r>
            <a:endParaRPr lang="en-US" altLang="ja-JP" sz="3200" smtClean="0">
              <a:latin typeface="HGS創英角ﾎﾟｯﾌﾟ体" pitchFamily="50" charset="-128"/>
              <a:ea typeface="HGS創英角ﾎﾟｯﾌﾟ体" pitchFamily="50" charset="-128"/>
            </a:endParaRPr>
          </a:p>
          <a:p>
            <a:r>
              <a:rPr lang="ja-JP" altLang="en-US" sz="3200" smtClean="0">
                <a:latin typeface="HGS創英角ﾎﾟｯﾌﾟ体" pitchFamily="50" charset="-128"/>
                <a:ea typeface="HGS創英角ﾎﾟｯﾌﾟ体" pitchFamily="50" charset="-128"/>
              </a:rPr>
              <a:t>　　　　　　　　　しないことも大切</a:t>
            </a:r>
            <a:endParaRPr lang="en-US" altLang="ja-JP" sz="3200" smtClean="0">
              <a:latin typeface="HGS創英角ﾎﾟｯﾌﾟ体" pitchFamily="50" charset="-128"/>
              <a:ea typeface="HGS創英角ﾎﾟｯﾌﾟ体" pitchFamily="50" charset="-128"/>
            </a:endParaRPr>
          </a:p>
        </p:txBody>
      </p:sp>
      <p:pic>
        <p:nvPicPr>
          <p:cNvPr id="45058" name="Picture 2" descr="C:\Users\scc12\Desktop\パワーポイント\eco_switch_off_tv.png"/>
          <p:cNvPicPr>
            <a:picLocks noChangeAspect="1" noChangeArrowheads="1"/>
          </p:cNvPicPr>
          <p:nvPr/>
        </p:nvPicPr>
        <p:blipFill>
          <a:blip r:embed="rId2" cstate="print"/>
          <a:srcRect/>
          <a:stretch>
            <a:fillRect/>
          </a:stretch>
        </p:blipFill>
        <p:spPr bwMode="auto">
          <a:xfrm>
            <a:off x="827584" y="1844824"/>
            <a:ext cx="2304256" cy="2304256"/>
          </a:xfrm>
          <a:prstGeom prst="rect">
            <a:avLst/>
          </a:prstGeom>
          <a:noFill/>
        </p:spPr>
      </p:pic>
      <p:pic>
        <p:nvPicPr>
          <p:cNvPr id="45059" name="Picture 3" descr="C:\Users\scc12\Desktop\パワーポイント\setsuden_airconditioner_man.png"/>
          <p:cNvPicPr>
            <a:picLocks noChangeAspect="1" noChangeArrowheads="1"/>
          </p:cNvPicPr>
          <p:nvPr/>
        </p:nvPicPr>
        <p:blipFill>
          <a:blip r:embed="rId3" cstate="print"/>
          <a:srcRect/>
          <a:stretch>
            <a:fillRect/>
          </a:stretch>
        </p:blipFill>
        <p:spPr bwMode="auto">
          <a:xfrm>
            <a:off x="6012160" y="2348880"/>
            <a:ext cx="2736304" cy="2729463"/>
          </a:xfrm>
          <a:prstGeom prst="rect">
            <a:avLst/>
          </a:prstGeom>
          <a:noFill/>
        </p:spPr>
      </p:pic>
      <p:sp>
        <p:nvSpPr>
          <p:cNvPr id="8" name="角丸四角形吹き出し 7"/>
          <p:cNvSpPr/>
          <p:nvPr/>
        </p:nvSpPr>
        <p:spPr>
          <a:xfrm>
            <a:off x="5220072" y="3140968"/>
            <a:ext cx="1512168" cy="1008112"/>
          </a:xfrm>
          <a:prstGeom prst="wedgeRoundRectCallout">
            <a:avLst>
              <a:gd name="adj1" fmla="val 58565"/>
              <a:gd name="adj2" fmla="val -3687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mtClean="0">
                <a:latin typeface="HGP創英角ﾎﾟｯﾌﾟ体" pitchFamily="50" charset="-128"/>
                <a:ea typeface="HGP創英角ﾎﾟｯﾌﾟ体" pitchFamily="50" charset="-128"/>
              </a:rPr>
              <a:t>夏は２８℃</a:t>
            </a:r>
            <a:endParaRPr kumimoji="1" lang="en-US" altLang="ja-JP" smtClean="0">
              <a:latin typeface="HGP創英角ﾎﾟｯﾌﾟ体" pitchFamily="50" charset="-128"/>
              <a:ea typeface="HGP創英角ﾎﾟｯﾌﾟ体" pitchFamily="50" charset="-128"/>
            </a:endParaRPr>
          </a:p>
          <a:p>
            <a:pPr algn="ctr"/>
            <a:r>
              <a:rPr lang="ja-JP" altLang="en-US" smtClean="0">
                <a:latin typeface="HGP創英角ﾎﾟｯﾌﾟ体" pitchFamily="50" charset="-128"/>
                <a:ea typeface="HGP創英角ﾎﾟｯﾌﾟ体" pitchFamily="50" charset="-128"/>
              </a:rPr>
              <a:t>冬は２０℃</a:t>
            </a:r>
            <a:endParaRPr kumimoji="1" lang="ja-JP" altLang="en-US">
              <a:latin typeface="HGP創英角ﾎﾟｯﾌﾟ体" pitchFamily="50" charset="-128"/>
              <a:ea typeface="HGP創英角ﾎﾟｯﾌﾟ体" pitchFamily="50" charset="-128"/>
            </a:endParaRPr>
          </a:p>
        </p:txBody>
      </p:sp>
      <p:sp>
        <p:nvSpPr>
          <p:cNvPr id="9" name="角丸四角形 8"/>
          <p:cNvSpPr/>
          <p:nvPr/>
        </p:nvSpPr>
        <p:spPr>
          <a:xfrm>
            <a:off x="251520" y="1340768"/>
            <a:ext cx="6048672" cy="576064"/>
          </a:xfrm>
          <a:prstGeom prst="roundRect">
            <a:avLst>
              <a:gd name="adj" fmla="val 50000"/>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2800" smtClean="0"/>
              <a:t>環境にやさしい省エネ活動をしよう</a:t>
            </a:r>
            <a:endParaRPr kumimoji="1" lang="ja-JP" altLang="en-US" sz="2800"/>
          </a:p>
        </p:txBody>
      </p:sp>
      <p:sp>
        <p:nvSpPr>
          <p:cNvPr id="10" name="テキスト ボックス 9"/>
          <p:cNvSpPr txBox="1"/>
          <p:nvPr/>
        </p:nvSpPr>
        <p:spPr>
          <a:xfrm>
            <a:off x="5868144" y="4437112"/>
            <a:ext cx="2160240" cy="646331"/>
          </a:xfrm>
          <a:prstGeom prst="rect">
            <a:avLst/>
          </a:prstGeom>
          <a:noFill/>
        </p:spPr>
        <p:txBody>
          <a:bodyPr wrap="square" rtlCol="0">
            <a:spAutoFit/>
          </a:bodyPr>
          <a:lstStyle/>
          <a:p>
            <a:r>
              <a:rPr kumimoji="1" lang="ja-JP" altLang="en-US" smtClean="0">
                <a:latin typeface="HGP創英角ﾎﾟｯﾌﾟ体" pitchFamily="50" charset="-128"/>
                <a:ea typeface="HGP創英角ﾎﾟｯﾌﾟ体" pitchFamily="50" charset="-128"/>
              </a:rPr>
              <a:t>冷房は２８℃、</a:t>
            </a:r>
            <a:endParaRPr kumimoji="1" lang="en-US" altLang="ja-JP" smtClean="0">
              <a:latin typeface="HGP創英角ﾎﾟｯﾌﾟ体" pitchFamily="50" charset="-128"/>
              <a:ea typeface="HGP創英角ﾎﾟｯﾌﾟ体" pitchFamily="50" charset="-128"/>
            </a:endParaRPr>
          </a:p>
          <a:p>
            <a:r>
              <a:rPr lang="ja-JP" altLang="en-US" smtClean="0">
                <a:latin typeface="HGP創英角ﾎﾟｯﾌﾟ体" pitchFamily="50" charset="-128"/>
                <a:ea typeface="HGP創英角ﾎﾟｯﾌﾟ体" pitchFamily="50" charset="-128"/>
              </a:rPr>
              <a:t>暖房は２０℃する</a:t>
            </a:r>
            <a:endParaRPr kumimoji="1" lang="ja-JP" altLang="en-US">
              <a:latin typeface="HGP創英角ﾎﾟｯﾌﾟ体" pitchFamily="50" charset="-128"/>
              <a:ea typeface="HGP創英角ﾎﾟｯﾌﾟ体" pitchFamily="50" charset="-128"/>
            </a:endParaRPr>
          </a:p>
        </p:txBody>
      </p:sp>
      <p:sp>
        <p:nvSpPr>
          <p:cNvPr id="11" name="テキスト ボックス 10"/>
          <p:cNvSpPr txBox="1"/>
          <p:nvPr/>
        </p:nvSpPr>
        <p:spPr>
          <a:xfrm>
            <a:off x="3131840" y="2206605"/>
            <a:ext cx="2160240" cy="646331"/>
          </a:xfrm>
          <a:prstGeom prst="rect">
            <a:avLst/>
          </a:prstGeom>
          <a:noFill/>
        </p:spPr>
        <p:txBody>
          <a:bodyPr wrap="square" rtlCol="0">
            <a:spAutoFit/>
          </a:bodyPr>
          <a:lstStyle/>
          <a:p>
            <a:r>
              <a:rPr kumimoji="1" lang="ja-JP" altLang="en-US" smtClean="0">
                <a:latin typeface="HGP創英角ﾎﾟｯﾌﾟ体" pitchFamily="50" charset="-128"/>
                <a:ea typeface="HGP創英角ﾎﾟｯﾌﾟ体" pitchFamily="50" charset="-128"/>
              </a:rPr>
              <a:t>使っていない電気は</a:t>
            </a:r>
            <a:endParaRPr kumimoji="1" lang="en-US" altLang="ja-JP" smtClean="0">
              <a:latin typeface="HGP創英角ﾎﾟｯﾌﾟ体" pitchFamily="50" charset="-128"/>
              <a:ea typeface="HGP創英角ﾎﾟｯﾌﾟ体" pitchFamily="50" charset="-128"/>
            </a:endParaRPr>
          </a:p>
          <a:p>
            <a:r>
              <a:rPr kumimoji="1" lang="ja-JP" altLang="en-US" smtClean="0">
                <a:latin typeface="HGP創英角ﾎﾟｯﾌﾟ体" pitchFamily="50" charset="-128"/>
                <a:ea typeface="HGP創英角ﾎﾟｯﾌﾟ体" pitchFamily="50" charset="-128"/>
              </a:rPr>
              <a:t>こまめに消す</a:t>
            </a:r>
            <a:endParaRPr kumimoji="1" lang="ja-JP" altLang="en-US">
              <a:latin typeface="HGP創英角ﾎﾟｯﾌﾟ体" pitchFamily="50" charset="-128"/>
              <a:ea typeface="HGP創英角ﾎﾟｯﾌﾟ体" pitchFamily="50" charset="-128"/>
            </a:endParaRPr>
          </a:p>
        </p:txBody>
      </p:sp>
      <p:sp>
        <p:nvSpPr>
          <p:cNvPr id="12" name="テキスト ボックス 11"/>
          <p:cNvSpPr txBox="1"/>
          <p:nvPr/>
        </p:nvSpPr>
        <p:spPr>
          <a:xfrm>
            <a:off x="3131840" y="2834933"/>
            <a:ext cx="2160240" cy="954107"/>
          </a:xfrm>
          <a:prstGeom prst="rect">
            <a:avLst/>
          </a:prstGeom>
          <a:noFill/>
        </p:spPr>
        <p:txBody>
          <a:bodyPr wrap="square" rtlCol="0">
            <a:spAutoFit/>
          </a:bodyPr>
          <a:lstStyle/>
          <a:p>
            <a:r>
              <a:rPr kumimoji="1" lang="ja-JP" altLang="en-US" sz="1400" b="1" smtClean="0">
                <a:latin typeface="HGPｺﾞｼｯｸE" pitchFamily="50" charset="-128"/>
                <a:ea typeface="HGPｺﾞｼｯｸE" pitchFamily="50" charset="-128"/>
              </a:rPr>
              <a:t>テレビを見ていないときは、</a:t>
            </a:r>
            <a:endParaRPr kumimoji="1" lang="en-US" altLang="ja-JP" sz="1400" b="1" smtClean="0">
              <a:latin typeface="HGPｺﾞｼｯｸE" pitchFamily="50" charset="-128"/>
              <a:ea typeface="HGPｺﾞｼｯｸE" pitchFamily="50" charset="-128"/>
            </a:endParaRPr>
          </a:p>
          <a:p>
            <a:r>
              <a:rPr lang="ja-JP" altLang="en-US" sz="1400" b="1" smtClean="0">
                <a:latin typeface="HGPｺﾞｼｯｸE" pitchFamily="50" charset="-128"/>
                <a:ea typeface="HGPｺﾞｼｯｸE" pitchFamily="50" charset="-128"/>
              </a:rPr>
              <a:t>主電源を切り、使っていない部屋の明かりもこまめに消しましょう。</a:t>
            </a:r>
            <a:endParaRPr kumimoji="1" lang="ja-JP" altLang="en-US" sz="1400" b="1">
              <a:latin typeface="HGPｺﾞｼｯｸE" pitchFamily="50" charset="-128"/>
              <a:ea typeface="HGPｺﾞｼｯｸE" pitchFamily="50" charset="-128"/>
            </a:endParaRPr>
          </a:p>
        </p:txBody>
      </p:sp>
      <p:sp>
        <p:nvSpPr>
          <p:cNvPr id="13" name="テキスト ボックス 12"/>
          <p:cNvSpPr txBox="1"/>
          <p:nvPr/>
        </p:nvSpPr>
        <p:spPr>
          <a:xfrm>
            <a:off x="5868144" y="5085184"/>
            <a:ext cx="2160240" cy="954107"/>
          </a:xfrm>
          <a:prstGeom prst="rect">
            <a:avLst/>
          </a:prstGeom>
          <a:noFill/>
        </p:spPr>
        <p:txBody>
          <a:bodyPr wrap="square" rtlCol="0">
            <a:spAutoFit/>
          </a:bodyPr>
          <a:lstStyle/>
          <a:p>
            <a:r>
              <a:rPr kumimoji="1" lang="ja-JP" altLang="en-US" sz="1400" b="1" smtClean="0">
                <a:latin typeface="HGPｺﾞｼｯｸE" pitchFamily="50" charset="-128"/>
                <a:ea typeface="HGPｺﾞｼｯｸE" pitchFamily="50" charset="-128"/>
              </a:rPr>
              <a:t>エアコンの使いすぎに気をつけましょう。エアコンとせんぷうきを同時に使うと、節電効果が上がります。</a:t>
            </a:r>
            <a:endParaRPr kumimoji="1" lang="ja-JP" altLang="en-US" sz="1400" b="1">
              <a:latin typeface="HGPｺﾞｼｯｸE" pitchFamily="50" charset="-128"/>
              <a:ea typeface="HGPｺﾞｼｯｸE" pitchFamily="50" charset="-128"/>
            </a:endParaRPr>
          </a:p>
        </p:txBody>
      </p:sp>
      <p:sp>
        <p:nvSpPr>
          <p:cNvPr id="14" name="テキスト ボックス 13"/>
          <p:cNvSpPr txBox="1"/>
          <p:nvPr/>
        </p:nvSpPr>
        <p:spPr>
          <a:xfrm>
            <a:off x="2303240" y="4365104"/>
            <a:ext cx="2160240" cy="646331"/>
          </a:xfrm>
          <a:prstGeom prst="rect">
            <a:avLst/>
          </a:prstGeom>
          <a:noFill/>
        </p:spPr>
        <p:txBody>
          <a:bodyPr wrap="square" rtlCol="0">
            <a:spAutoFit/>
          </a:bodyPr>
          <a:lstStyle/>
          <a:p>
            <a:r>
              <a:rPr kumimoji="1" lang="ja-JP" altLang="en-US" smtClean="0">
                <a:latin typeface="HGP創英角ﾎﾟｯﾌﾟ体" pitchFamily="50" charset="-128"/>
                <a:ea typeface="HGP創英角ﾎﾟｯﾌﾟ体" pitchFamily="50" charset="-128"/>
              </a:rPr>
              <a:t>環境にやさしい</a:t>
            </a:r>
            <a:endParaRPr kumimoji="1" lang="en-US" altLang="ja-JP" smtClean="0">
              <a:latin typeface="HGP創英角ﾎﾟｯﾌﾟ体" pitchFamily="50" charset="-128"/>
              <a:ea typeface="HGP創英角ﾎﾟｯﾌﾟ体" pitchFamily="50" charset="-128"/>
            </a:endParaRPr>
          </a:p>
          <a:p>
            <a:r>
              <a:rPr lang="ja-JP" altLang="en-US" smtClean="0">
                <a:latin typeface="HGP創英角ﾎﾟｯﾌﾟ体" pitchFamily="50" charset="-128"/>
                <a:ea typeface="HGP創英角ﾎﾟｯﾌﾟ体" pitchFamily="50" charset="-128"/>
              </a:rPr>
              <a:t>　　　商品を選ぶ</a:t>
            </a:r>
            <a:endParaRPr kumimoji="1" lang="ja-JP" altLang="en-US">
              <a:latin typeface="HGP創英角ﾎﾟｯﾌﾟ体" pitchFamily="50" charset="-128"/>
              <a:ea typeface="HGP創英角ﾎﾟｯﾌﾟ体" pitchFamily="50" charset="-128"/>
            </a:endParaRPr>
          </a:p>
        </p:txBody>
      </p:sp>
      <p:pic>
        <p:nvPicPr>
          <p:cNvPr id="45060" name="Picture 4" descr="C:\Users\scc12\Desktop\パワーポイント\ecobag.png"/>
          <p:cNvPicPr>
            <a:picLocks noChangeAspect="1" noChangeArrowheads="1"/>
          </p:cNvPicPr>
          <p:nvPr/>
        </p:nvPicPr>
        <p:blipFill>
          <a:blip r:embed="rId4" cstate="print"/>
          <a:srcRect/>
          <a:stretch>
            <a:fillRect/>
          </a:stretch>
        </p:blipFill>
        <p:spPr bwMode="auto">
          <a:xfrm>
            <a:off x="-180528" y="4077072"/>
            <a:ext cx="1538135" cy="1728242"/>
          </a:xfrm>
          <a:prstGeom prst="rect">
            <a:avLst/>
          </a:prstGeom>
          <a:noFill/>
        </p:spPr>
      </p:pic>
      <p:grpSp>
        <p:nvGrpSpPr>
          <p:cNvPr id="21" name="グループ化 20"/>
          <p:cNvGrpSpPr/>
          <p:nvPr/>
        </p:nvGrpSpPr>
        <p:grpSpPr>
          <a:xfrm>
            <a:off x="8604448" y="6499341"/>
            <a:ext cx="539552" cy="458051"/>
            <a:chOff x="1314540" y="2636912"/>
            <a:chExt cx="881196" cy="748089"/>
          </a:xfrm>
        </p:grpSpPr>
        <p:pic>
          <p:nvPicPr>
            <p:cNvPr id="22" name="Picture 2" descr="C:\Users\scc12\Desktop\パワーポイント\computer_mouse.png"/>
            <p:cNvPicPr>
              <a:picLocks noChangeAspect="1" noChangeArrowheads="1"/>
            </p:cNvPicPr>
            <p:nvPr/>
          </p:nvPicPr>
          <p:blipFill>
            <a:blip r:embed="rId5" cstate="print"/>
            <a:srcRect/>
            <a:stretch>
              <a:fillRect/>
            </a:stretch>
          </p:blipFill>
          <p:spPr bwMode="auto">
            <a:xfrm>
              <a:off x="1331640" y="2636912"/>
              <a:ext cx="713806" cy="601381"/>
            </a:xfrm>
            <a:prstGeom prst="rect">
              <a:avLst/>
            </a:prstGeom>
            <a:noFill/>
          </p:spPr>
        </p:pic>
        <p:sp>
          <p:nvSpPr>
            <p:cNvPr id="23" name="テキスト ボックス 22"/>
            <p:cNvSpPr txBox="1"/>
            <p:nvPr/>
          </p:nvSpPr>
          <p:spPr>
            <a:xfrm>
              <a:off x="1314540" y="3131085"/>
              <a:ext cx="881196" cy="253916"/>
            </a:xfrm>
            <a:prstGeom prst="rect">
              <a:avLst/>
            </a:prstGeom>
            <a:noFill/>
          </p:spPr>
          <p:txBody>
            <a:bodyPr wrap="square" rtlCol="0">
              <a:spAutoFit/>
            </a:bodyPr>
            <a:lstStyle/>
            <a:p>
              <a:r>
                <a:rPr lang="ja-JP" altLang="en-US" sz="1050" smtClean="0">
                  <a:solidFill>
                    <a:srgbClr val="FF0000"/>
                  </a:solidFill>
                  <a:latin typeface="HG創英角ﾎﾟｯﾌﾟ体" pitchFamily="49" charset="-128"/>
                  <a:ea typeface="HG創英角ﾎﾟｯﾌﾟ体" pitchFamily="49" charset="-128"/>
                </a:rPr>
                <a:t>クリック！</a:t>
              </a:r>
              <a:endParaRPr kumimoji="1" lang="ja-JP" altLang="en-US" sz="1050">
                <a:solidFill>
                  <a:srgbClr val="FF0000"/>
                </a:solidFill>
                <a:latin typeface="HG創英角ﾎﾟｯﾌﾟ体" pitchFamily="49" charset="-128"/>
                <a:ea typeface="HG創英角ﾎﾟｯﾌﾟ体" pitchFamily="49" charset="-128"/>
              </a:endParaRPr>
            </a:p>
          </p:txBody>
        </p:sp>
      </p:grpSp>
      <p:pic>
        <p:nvPicPr>
          <p:cNvPr id="1026" name="Picture 2" descr="C:\Users\scc12\Desktop\パワーポイント\banzai_girl.png"/>
          <p:cNvPicPr>
            <a:picLocks noChangeAspect="1" noChangeArrowheads="1"/>
          </p:cNvPicPr>
          <p:nvPr/>
        </p:nvPicPr>
        <p:blipFill>
          <a:blip r:embed="rId6" cstate="print"/>
          <a:srcRect/>
          <a:stretch>
            <a:fillRect/>
          </a:stretch>
        </p:blipFill>
        <p:spPr bwMode="auto">
          <a:xfrm>
            <a:off x="503040" y="4483254"/>
            <a:ext cx="2451352" cy="2230730"/>
          </a:xfrm>
          <a:prstGeom prst="rect">
            <a:avLst/>
          </a:prstGeom>
          <a:noFill/>
        </p:spPr>
      </p:pic>
      <p:sp>
        <p:nvSpPr>
          <p:cNvPr id="15" name="テキスト ボックス 14"/>
          <p:cNvSpPr txBox="1"/>
          <p:nvPr/>
        </p:nvSpPr>
        <p:spPr>
          <a:xfrm>
            <a:off x="2303240" y="5013176"/>
            <a:ext cx="2160240" cy="954107"/>
          </a:xfrm>
          <a:prstGeom prst="rect">
            <a:avLst/>
          </a:prstGeom>
          <a:noFill/>
        </p:spPr>
        <p:txBody>
          <a:bodyPr wrap="square" rtlCol="0">
            <a:spAutoFit/>
          </a:bodyPr>
          <a:lstStyle/>
          <a:p>
            <a:r>
              <a:rPr kumimoji="1" lang="ja-JP" altLang="en-US" sz="1400" b="1" smtClean="0">
                <a:latin typeface="HGPｺﾞｼｯｸE" pitchFamily="50" charset="-128"/>
                <a:ea typeface="HGPｺﾞｼｯｸE" pitchFamily="50" charset="-128"/>
              </a:rPr>
              <a:t>資源をリサイクルしてつくられた商品を選べば限りある資源を守ることができます。</a:t>
            </a:r>
            <a:endParaRPr kumimoji="1" lang="ja-JP" altLang="en-US" sz="1400" b="1">
              <a:latin typeface="HGPｺﾞｼｯｸE" pitchFamily="50" charset="-128"/>
              <a:ea typeface="HGPｺﾞｼｯｸE" pitchFamily="50" charset="-128"/>
            </a:endParaRPr>
          </a:p>
        </p:txBody>
      </p:sp>
    </p:spTree>
    <p:extLst>
      <p:ext uri="{BB962C8B-B14F-4D97-AF65-F5344CB8AC3E}">
        <p14:creationId xmlns:p14="http://schemas.microsoft.com/office/powerpoint/2010/main" val="1250550299"/>
      </p:ext>
    </p:extLst>
  </p:cSld>
  <p:clrMapOvr>
    <a:masterClrMapping/>
  </p:clrMapOvr>
  <mc:AlternateContent xmlns:mc="http://schemas.openxmlformats.org/markup-compatibility/2006" xmlns:p14="http://schemas.microsoft.com/office/powerpoint/2010/main">
    <mc:Choice Requires="p14">
      <p:transition spd="slow" p14:dur="150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1000"/>
                                  </p:stCondLst>
                                  <p:childTnLst>
                                    <p:set>
                                      <p:cBhvr>
                                        <p:cTn id="6" dur="1" fill="hold">
                                          <p:stCondLst>
                                            <p:cond delay="0"/>
                                          </p:stCondLst>
                                        </p:cTn>
                                        <p:tgtEl>
                                          <p:spTgt spid="45058"/>
                                        </p:tgtEl>
                                        <p:attrNameLst>
                                          <p:attrName>style.visibility</p:attrName>
                                        </p:attrNameLst>
                                      </p:cBhvr>
                                      <p:to>
                                        <p:strVal val="visible"/>
                                      </p:to>
                                    </p:set>
                                    <p:animEffect transition="in" filter="box(in)">
                                      <p:cBhvr>
                                        <p:cTn id="7" dur="500"/>
                                        <p:tgtEl>
                                          <p:spTgt spid="45058"/>
                                        </p:tgtEl>
                                      </p:cBhvr>
                                    </p:animEffect>
                                  </p:childTnLst>
                                </p:cTn>
                              </p:par>
                            </p:childTnLst>
                          </p:cTn>
                        </p:par>
                        <p:par>
                          <p:cTn id="8" fill="hold">
                            <p:stCondLst>
                              <p:cond delay="1500"/>
                            </p:stCondLst>
                            <p:childTnLst>
                              <p:par>
                                <p:cTn id="9" presetID="4" presetClass="entr" presetSubtype="16" fill="hold" nodeType="afterEffect">
                                  <p:stCondLst>
                                    <p:cond delay="0"/>
                                  </p:stCondLst>
                                  <p:childTnLst>
                                    <p:set>
                                      <p:cBhvr>
                                        <p:cTn id="10" dur="1" fill="hold">
                                          <p:stCondLst>
                                            <p:cond delay="0"/>
                                          </p:stCondLst>
                                        </p:cTn>
                                        <p:tgtEl>
                                          <p:spTgt spid="45059"/>
                                        </p:tgtEl>
                                        <p:attrNameLst>
                                          <p:attrName>style.visibility</p:attrName>
                                        </p:attrNameLst>
                                      </p:cBhvr>
                                      <p:to>
                                        <p:strVal val="visible"/>
                                      </p:to>
                                    </p:set>
                                    <p:animEffect transition="in" filter="box(in)">
                                      <p:cBhvr>
                                        <p:cTn id="11" dur="500"/>
                                        <p:tgtEl>
                                          <p:spTgt spid="45059"/>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4" presetClass="entr" presetSubtype="16" fill="hold" nodeType="withEffect">
                                  <p:stCondLst>
                                    <p:cond delay="0"/>
                                  </p:stCondLst>
                                  <p:childTnLst>
                                    <p:set>
                                      <p:cBhvr>
                                        <p:cTn id="20" dur="1" fill="hold">
                                          <p:stCondLst>
                                            <p:cond delay="0"/>
                                          </p:stCondLst>
                                        </p:cTn>
                                        <p:tgtEl>
                                          <p:spTgt spid="45060"/>
                                        </p:tgtEl>
                                        <p:attrNameLst>
                                          <p:attrName>style.visibility</p:attrName>
                                        </p:attrNameLst>
                                      </p:cBhvr>
                                      <p:to>
                                        <p:strVal val="visible"/>
                                      </p:to>
                                    </p:set>
                                    <p:animEffect transition="in" filter="box(in)">
                                      <p:cBhvr>
                                        <p:cTn id="21" dur="500"/>
                                        <p:tgtEl>
                                          <p:spTgt spid="45060"/>
                                        </p:tgtEl>
                                      </p:cBhvr>
                                    </p:animEffect>
                                  </p:childTnLst>
                                </p:cTn>
                              </p:par>
                            </p:childTnLst>
                          </p:cTn>
                        </p:par>
                        <p:par>
                          <p:cTn id="22" fill="hold">
                            <p:stCondLst>
                              <p:cond delay="2500"/>
                            </p:stCondLst>
                            <p:childTnLst>
                              <p:par>
                                <p:cTn id="23" presetID="3" presetClass="entr" presetSubtype="1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3076</TotalTime>
  <Words>1581</Words>
  <Application>Microsoft Office PowerPoint</Application>
  <PresentationFormat>画面に合わせる (4:3)</PresentationFormat>
  <Paragraphs>332</Paragraphs>
  <Slides>17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HGPｺﾞｼｯｸE</vt:lpstr>
      <vt:lpstr>HGPｺﾞｼｯｸM</vt:lpstr>
      <vt:lpstr>HGP創英角ﾎﾟｯﾌﾟ体</vt:lpstr>
      <vt:lpstr>HGS創英角ﾎﾟｯﾌﾟ体</vt:lpstr>
      <vt:lpstr>HG創英角ﾎﾟｯﾌﾟ体</vt:lpstr>
      <vt:lpstr>ＭＳ Ｐゴシック</vt:lpstr>
      <vt:lpstr>Arial</vt:lpstr>
      <vt:lpstr>Calibri</vt:lpstr>
      <vt:lpstr>Office テーマ</vt:lpstr>
      <vt:lpstr>PowerPoint プレゼンテーション</vt:lpstr>
      <vt:lpstr>3-5・「消費期限」と 　　　「賞味期限」のちがいって？</vt:lpstr>
      <vt:lpstr>3-6・健康のためとりすぎに注意しましょう</vt:lpstr>
      <vt:lpstr>4・環境にやさしいくらし</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5・より良い情報とのかかわり方</vt:lpstr>
      <vt:lpstr>インターネットの世界＝</vt:lpstr>
      <vt:lpstr>5-1・インターネットやスマートフォン 　　　を安全に使うためのおやくそく</vt:lpstr>
      <vt:lpstr>5-2・ＳＮＳのトラブル</vt:lpstr>
      <vt:lpstr>5-3・小学生に多く見られる 　　　　インターネットのトラブル</vt:lpstr>
      <vt:lpstr>ルールを守って使おう インターネットは危険がいっぱい！ インターネットにはたくさんの危険がひそんでいる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User</dc:creator>
  <cp:lastModifiedBy>石垣 清美</cp:lastModifiedBy>
  <cp:revision>428</cp:revision>
  <cp:lastPrinted>2016-03-07T10:33:46Z</cp:lastPrinted>
  <dcterms:created xsi:type="dcterms:W3CDTF">2015-11-25T01:23:56Z</dcterms:created>
  <dcterms:modified xsi:type="dcterms:W3CDTF">2017-01-16T01:13:08Z</dcterms:modified>
</cp:coreProperties>
</file>