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83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53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31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96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72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8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22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0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06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17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35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96574-1EC5-47B5-90E7-475B6007F46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E0727-4529-4BBB-98A5-5630D0A29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75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8046" y="255145"/>
            <a:ext cx="11041380" cy="494664"/>
          </a:xfrm>
        </p:spPr>
        <p:txBody>
          <a:bodyPr>
            <a:normAutofit/>
          </a:bodyPr>
          <a:lstStyle/>
          <a:p>
            <a:r>
              <a:rPr kumimoji="1" lang="ja-JP" altLang="en-US" sz="1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（別紙様式）　総合物流施策大綱等を踏まえた令和○年度ロジックモデル</a:t>
            </a:r>
            <a:endParaRPr kumimoji="1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37139"/>
              </p:ext>
            </p:extLst>
          </p:nvPr>
        </p:nvGraphicFramePr>
        <p:xfrm>
          <a:off x="219454" y="749807"/>
          <a:ext cx="12362688" cy="86685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90672">
                  <a:extLst>
                    <a:ext uri="{9D8B030D-6E8A-4147-A177-3AD203B41FA5}">
                      <a16:colId xmlns:a16="http://schemas.microsoft.com/office/drawing/2014/main" val="1215824873"/>
                    </a:ext>
                  </a:extLst>
                </a:gridCol>
                <a:gridCol w="3090672">
                  <a:extLst>
                    <a:ext uri="{9D8B030D-6E8A-4147-A177-3AD203B41FA5}">
                      <a16:colId xmlns:a16="http://schemas.microsoft.com/office/drawing/2014/main" val="1018807735"/>
                    </a:ext>
                  </a:extLst>
                </a:gridCol>
                <a:gridCol w="3090672">
                  <a:extLst>
                    <a:ext uri="{9D8B030D-6E8A-4147-A177-3AD203B41FA5}">
                      <a16:colId xmlns:a16="http://schemas.microsoft.com/office/drawing/2014/main" val="3689932538"/>
                    </a:ext>
                  </a:extLst>
                </a:gridCol>
                <a:gridCol w="3090672">
                  <a:extLst>
                    <a:ext uri="{9D8B030D-6E8A-4147-A177-3AD203B41FA5}">
                      <a16:colId xmlns:a16="http://schemas.microsoft.com/office/drawing/2014/main" val="996733696"/>
                    </a:ext>
                  </a:extLst>
                </a:gridCol>
              </a:tblGrid>
              <a:tr h="722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本事業の政策目標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総合物流施策大綱（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2021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年度から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2025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『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農林水産物・食品等の流通合理化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』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67808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令和６年度の最終目標</a:t>
                      </a:r>
                      <a:endParaRPr kumimoji="1" lang="en-US" altLang="ja-JP" sz="16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86980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連携する県外出荷事業者等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0757505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令和４年度必須事業に関する</a:t>
                      </a:r>
                      <a:endParaRPr kumimoji="1" lang="en-US" altLang="ja-JP" sz="16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成果目標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0087334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令和４年度選択事業に関する</a:t>
                      </a:r>
                      <a:endParaRPr kumimoji="1" lang="en-US" altLang="ja-JP" sz="16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成果目標</a:t>
                      </a:r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37829073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令和４年度必須事業予算</a:t>
                      </a:r>
                      <a:r>
                        <a:rPr lang="en-US" sz="16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(1)</a:t>
                      </a:r>
                      <a:endParaRPr lang="ja-JP" sz="16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093278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令和４年度選択事業予算</a:t>
                      </a:r>
                      <a:r>
                        <a:rPr lang="en-US" sz="16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(2)</a:t>
                      </a:r>
                      <a:endParaRPr lang="ja-JP" sz="16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562547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令和４年度事業</a:t>
                      </a:r>
                      <a:r>
                        <a:rPr lang="ja-JP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予算</a:t>
                      </a:r>
                      <a:r>
                        <a:rPr lang="ja-JP" altLang="en-US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額</a:t>
                      </a:r>
                      <a:r>
                        <a:rPr lang="en-US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(3</a:t>
                      </a:r>
                      <a:r>
                        <a:rPr lang="ja-JP" altLang="en-US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＝</a:t>
                      </a:r>
                      <a:r>
                        <a:rPr lang="en-US" altLang="ja-JP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altLang="ja-JP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6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2852455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令和４年度事業決算額</a:t>
                      </a:r>
                      <a:endParaRPr lang="ja-JP" sz="16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832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事業効率性（決算額／予算額）</a:t>
                      </a:r>
                      <a:endParaRPr lang="ja-JP" sz="16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6137821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令和４年度必須事業に関する</a:t>
                      </a:r>
                      <a:endParaRPr kumimoji="1" lang="en-US" altLang="ja-JP" sz="16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成果目標の達成度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9411497"/>
                  </a:ext>
                </a:extLst>
              </a:tr>
              <a:tr h="72237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令和４年度選択事業に関する</a:t>
                      </a:r>
                      <a:endParaRPr kumimoji="1" lang="en-US" altLang="ja-JP" sz="16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成果目標の達成度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3614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39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108</Words>
  <Application>Microsoft Office PowerPoint</Application>
  <PresentationFormat>A3 297x420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（別紙様式）　総合物流施策大綱等を踏まえた令和○年度ロジックモデル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（別紙様式）　総合物流施策大綱等を踏まえた令和○年度ロジックモデル</dc:title>
  <dc:creator>沖縄県</dc:creator>
  <cp:lastModifiedBy>沖縄県</cp:lastModifiedBy>
  <cp:revision>4</cp:revision>
  <cp:lastPrinted>2022-07-07T04:14:13Z</cp:lastPrinted>
  <dcterms:created xsi:type="dcterms:W3CDTF">2022-07-07T03:54:58Z</dcterms:created>
  <dcterms:modified xsi:type="dcterms:W3CDTF">2022-07-07T07:35:10Z</dcterms:modified>
</cp:coreProperties>
</file>